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 id="2147483870" r:id="rId2"/>
  </p:sldMasterIdLst>
  <p:notesMasterIdLst>
    <p:notesMasterId r:id="rId26"/>
  </p:notesMasterIdLst>
  <p:sldIdLst>
    <p:sldId id="2142531933" r:id="rId3"/>
    <p:sldId id="2142531950" r:id="rId4"/>
    <p:sldId id="2142531934" r:id="rId5"/>
    <p:sldId id="2142531935" r:id="rId6"/>
    <p:sldId id="2142531936" r:id="rId7"/>
    <p:sldId id="2142531937" r:id="rId8"/>
    <p:sldId id="2142531938" r:id="rId9"/>
    <p:sldId id="2142531939" r:id="rId10"/>
    <p:sldId id="2142531949" r:id="rId11"/>
    <p:sldId id="2142531940" r:id="rId12"/>
    <p:sldId id="2142531941" r:id="rId13"/>
    <p:sldId id="2142531947" r:id="rId14"/>
    <p:sldId id="271" r:id="rId15"/>
    <p:sldId id="2142531942" r:id="rId16"/>
    <p:sldId id="2142531943" r:id="rId17"/>
    <p:sldId id="277" r:id="rId18"/>
    <p:sldId id="2142531951" r:id="rId19"/>
    <p:sldId id="2142531952" r:id="rId20"/>
    <p:sldId id="2142531944" r:id="rId21"/>
    <p:sldId id="2142531945" r:id="rId22"/>
    <p:sldId id="272" r:id="rId23"/>
    <p:sldId id="2142531946" r:id="rId24"/>
    <p:sldId id="2142531953" r:id="rId25"/>
  </p:sldIdLst>
  <p:sldSz cx="12192000" cy="6858000"/>
  <p:notesSz cx="6858000" cy="17240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C1BA2D-173F-614C-A77B-7E3BD91A39B0}">
          <p14:sldIdLst>
            <p14:sldId id="2142531933"/>
            <p14:sldId id="2142531950"/>
            <p14:sldId id="2142531934"/>
            <p14:sldId id="2142531935"/>
          </p14:sldIdLst>
        </p14:section>
        <p14:section name="OpenShift Installation" id="{A1319370-6CC6-4344-BB5F-7527D22E4380}">
          <p14:sldIdLst>
            <p14:sldId id="2142531936"/>
            <p14:sldId id="2142531937"/>
            <p14:sldId id="2142531938"/>
            <p14:sldId id="2142531939"/>
            <p14:sldId id="2142531949"/>
            <p14:sldId id="2142531940"/>
            <p14:sldId id="2142531941"/>
            <p14:sldId id="2142531947"/>
          </p14:sldIdLst>
        </p14:section>
        <p14:section name="VSphere componnents" id="{28430A6E-9950-414F-ABA5-A71A5A3E4CAB}">
          <p14:sldIdLst>
            <p14:sldId id="271"/>
            <p14:sldId id="2142531942"/>
            <p14:sldId id="2142531943"/>
          </p14:sldIdLst>
        </p14:section>
        <p14:section name="Storage" id="{184D9931-094A-FC4C-B09B-1CB3C665D807}">
          <p14:sldIdLst>
            <p14:sldId id="277"/>
            <p14:sldId id="2142531951"/>
            <p14:sldId id="2142531952"/>
          </p14:sldIdLst>
        </p14:section>
        <p14:section name="NSX-T" id="{C7BD06FB-3BA0-6946-9F10-46866C67244A}">
          <p14:sldIdLst>
            <p14:sldId id="2142531944"/>
            <p14:sldId id="2142531945"/>
            <p14:sldId id="272"/>
            <p14:sldId id="2142531946"/>
            <p14:sldId id="21425319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B8AEAE"/>
    <a:srgbClr val="001DC6"/>
    <a:srgbClr val="00B4C8"/>
    <a:srgbClr val="001E60"/>
    <a:srgbClr val="418CFF"/>
    <a:srgbClr val="001F60"/>
    <a:srgbClr val="BFBFBF"/>
    <a:srgbClr val="3F9B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2F3E0E-28D7-462C-8A22-83E6135D2645}" v="53" dt="2021-12-09T13:54:34.7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05" autoAdjust="0"/>
    <p:restoredTop sz="96190" autoAdjust="0"/>
  </p:normalViewPr>
  <p:slideViewPr>
    <p:cSldViewPr snapToGrid="0">
      <p:cViewPr varScale="1">
        <p:scale>
          <a:sx n="119" d="100"/>
          <a:sy n="119" d="100"/>
        </p:scale>
        <p:origin x="208" y="272"/>
      </p:cViewPr>
      <p:guideLst/>
    </p:cSldViewPr>
  </p:slideViewPr>
  <p:notesTextViewPr>
    <p:cViewPr>
      <p:scale>
        <a:sx n="75" d="100"/>
        <a:sy n="75" d="100"/>
      </p:scale>
      <p:origin x="0" y="0"/>
    </p:cViewPr>
  </p:notesTextViewPr>
  <p:sorterViewPr>
    <p:cViewPr varScale="1">
      <p:scale>
        <a:sx n="1" d="1"/>
        <a:sy n="1" d="1"/>
      </p:scale>
      <p:origin x="0" y="-9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48FDFE9B-6395-40E7-AE05-72EE74D7D6D7}" type="datetimeFigureOut">
              <a:rPr lang="fr-FR" smtClean="0"/>
              <a:t>21/01/2022</a:t>
            </a:fld>
            <a:endParaRPr lang="fr-FR"/>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7DB11B73-BC30-4738-B9D9-52DBD27CF387}" type="slidenum">
              <a:rPr lang="fr-FR" smtClean="0"/>
              <a:t>‹#›</a:t>
            </a:fld>
            <a:endParaRPr lang="fr-FR"/>
          </a:p>
        </p:txBody>
      </p:sp>
    </p:spTree>
    <p:extLst>
      <p:ext uri="{BB962C8B-B14F-4D97-AF65-F5344CB8AC3E}">
        <p14:creationId xmlns:p14="http://schemas.microsoft.com/office/powerpoint/2010/main" val="413977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Author: lionel.mace@fr.ibm.com, vann.lam@fr.ibm.com</a:t>
            </a:r>
          </a:p>
        </p:txBody>
      </p:sp>
      <p:sp>
        <p:nvSpPr>
          <p:cNvPr id="4" name="Slide Number Placeholder 3"/>
          <p:cNvSpPr>
            <a:spLocks noGrp="1"/>
          </p:cNvSpPr>
          <p:nvPr>
            <p:ph type="sldNum" sz="quarter" idx="5"/>
          </p:nvPr>
        </p:nvSpPr>
        <p:spPr/>
        <p:txBody>
          <a:bodyPr/>
          <a:lstStyle/>
          <a:p>
            <a:fld id="{7DB11B73-BC30-4738-B9D9-52DBD27CF387}" type="slidenum">
              <a:rPr lang="fr-FR" smtClean="0"/>
              <a:t>1</a:t>
            </a:fld>
            <a:endParaRPr lang="fr-FR"/>
          </a:p>
        </p:txBody>
      </p:sp>
    </p:spTree>
    <p:extLst>
      <p:ext uri="{BB962C8B-B14F-4D97-AF65-F5344CB8AC3E}">
        <p14:creationId xmlns:p14="http://schemas.microsoft.com/office/powerpoint/2010/main" val="291890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254001" y="254001"/>
            <a:ext cx="11653983" cy="535709"/>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10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1000" baseline="0">
                <a:solidFill>
                  <a:schemeClr val="tx1"/>
                </a:solidFill>
                <a:latin typeface="+mn-lt"/>
                <a:ea typeface="Arial" charset="0"/>
                <a:cs typeface="Arial" charset="0"/>
              </a:defRPr>
            </a:lvl1pPr>
          </a:lstStyle>
          <a:p>
            <a:r>
              <a:rPr lang="de-DE"/>
              <a:t>IBM Cloud / © 2021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11173467" y="405438"/>
            <a:ext cx="565679" cy="232833"/>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761869">
              <a:defRPr/>
            </a:pPr>
            <a:endParaRPr sz="1467">
              <a:solidFill>
                <a:prstClr val="black"/>
              </a:solidFill>
              <a:latin typeface="Calibri"/>
            </a:endParaRPr>
          </a:p>
        </p:txBody>
      </p:sp>
    </p:spTree>
    <p:extLst>
      <p:ext uri="{BB962C8B-B14F-4D97-AF65-F5344CB8AC3E}">
        <p14:creationId xmlns:p14="http://schemas.microsoft.com/office/powerpoint/2010/main" val="135796340"/>
      </p:ext>
    </p:extLst>
  </p:cSld>
  <p:clrMapOvr>
    <a:overrideClrMapping bg1="lt1" tx1="dk1" bg2="lt2" tx2="dk2" accent1="accent1" accent2="accent2" accent3="accent3" accent4="accent4" accent5="accent5" accent6="accent6" hlink="hlink" folHlink="folHlink"/>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9" name="Slide title"/>
          <p:cNvSpPr txBox="1">
            <a:spLocks noGrp="1"/>
          </p:cNvSpPr>
          <p:nvPr>
            <p:ph type="body" sz="quarter" idx="13"/>
          </p:nvPr>
        </p:nvSpPr>
        <p:spPr>
          <a:xfrm>
            <a:off x="254001" y="254001"/>
            <a:ext cx="11811001" cy="535709"/>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Tree>
    <p:extLst>
      <p:ext uri="{BB962C8B-B14F-4D97-AF65-F5344CB8AC3E}">
        <p14:creationId xmlns:p14="http://schemas.microsoft.com/office/powerpoint/2010/main" val="133247232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Light Thank You">
    <p:bg>
      <p:bgPr>
        <a:solidFill>
          <a:schemeClr val="accent2">
            <a:lumOff val="5588"/>
          </a:schemeClr>
        </a:solidFill>
        <a:effectLst/>
      </p:bgPr>
    </p:bg>
    <p:spTree>
      <p:nvGrpSpPr>
        <p:cNvPr id="1" name=""/>
        <p:cNvGrpSpPr/>
        <p:nvPr/>
      </p:nvGrpSpPr>
      <p:grpSpPr>
        <a:xfrm>
          <a:off x="0" y="0"/>
          <a:ext cx="0" cy="0"/>
          <a:chOff x="0" y="0"/>
          <a:chExt cx="0" cy="0"/>
        </a:xfrm>
      </p:grpSpPr>
      <p:pic>
        <p:nvPicPr>
          <p:cNvPr id="349"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53"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12011146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Dark Thank You">
    <p:bg>
      <p:bgPr>
        <a:solidFill>
          <a:srgbClr val="1C3549"/>
        </a:solidFill>
        <a:effectLst/>
      </p:bgPr>
    </p:bg>
    <p:spTree>
      <p:nvGrpSpPr>
        <p:cNvPr id="1" name=""/>
        <p:cNvGrpSpPr/>
        <p:nvPr/>
      </p:nvGrpSpPr>
      <p:grpSpPr>
        <a:xfrm>
          <a:off x="0" y="0"/>
          <a:ext cx="0" cy="0"/>
          <a:chOff x="0" y="0"/>
          <a:chExt cx="0" cy="0"/>
        </a:xfrm>
      </p:grpSpPr>
      <p:sp>
        <p:nvSpPr>
          <p:cNvPr id="366"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106204448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Disclaimer">
    <p:spTree>
      <p:nvGrpSpPr>
        <p:cNvPr id="1" name=""/>
        <p:cNvGrpSpPr/>
        <p:nvPr/>
      </p:nvGrpSpPr>
      <p:grpSpPr>
        <a:xfrm>
          <a:off x="0" y="0"/>
          <a:ext cx="0" cy="0"/>
          <a:chOff x="0" y="0"/>
          <a:chExt cx="0" cy="0"/>
        </a:xfrm>
      </p:grpSpPr>
      <p:pic>
        <p:nvPicPr>
          <p:cNvPr id="376"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77" name="Text Box 4"/>
          <p:cNvSpPr txBox="1"/>
          <p:nvPr/>
        </p:nvSpPr>
        <p:spPr>
          <a:xfrm>
            <a:off x="252412" y="618956"/>
            <a:ext cx="11812591" cy="49825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b="1">
                <a:latin typeface="+mn-lt"/>
                <a:ea typeface="+mn-ea"/>
                <a:cs typeface="+mn-cs"/>
                <a:sym typeface="Arial"/>
              </a:defRPr>
            </a:pPr>
            <a:r>
              <a:rPr sz="1199" dirty="0"/>
              <a:t>Legal Disclaimer</a:t>
            </a:r>
          </a:p>
          <a:p>
            <a:pPr>
              <a:defRPr sz="1200" b="1">
                <a:solidFill>
                  <a:srgbClr val="FF0000"/>
                </a:solidFill>
                <a:latin typeface="+mn-lt"/>
                <a:ea typeface="+mn-ea"/>
                <a:cs typeface="+mn-cs"/>
                <a:sym typeface="Arial"/>
              </a:defRPr>
            </a:pPr>
            <a:r>
              <a:rPr sz="1199" dirty="0"/>
              <a:t>(Sections / text in red need to be customized for each presentation and then removed from the final draft.)</a:t>
            </a:r>
          </a:p>
          <a:p>
            <a:pPr>
              <a:defRPr sz="1200" b="1">
                <a:latin typeface="+mn-lt"/>
                <a:ea typeface="+mn-ea"/>
                <a:cs typeface="+mn-cs"/>
                <a:sym typeface="Arial"/>
              </a:defRPr>
            </a:pPr>
            <a:endParaRPr sz="1199" dirty="0"/>
          </a:p>
          <a:p>
            <a:pPr marL="233147" lvl="1" indent="-118953">
              <a:buSzPct val="100000"/>
              <a:buChar char="•"/>
              <a:defRPr sz="1200">
                <a:latin typeface="+mn-lt"/>
                <a:ea typeface="+mn-ea"/>
                <a:cs typeface="+mn-cs"/>
                <a:sym typeface="Arial"/>
              </a:defRPr>
            </a:pPr>
            <a:r>
              <a:rPr sz="1199" dirty="0"/>
              <a:t>© IBM Corporation 2017. All Rights Reserved.</a:t>
            </a:r>
          </a:p>
          <a:p>
            <a:pPr marL="233147" lvl="1" indent="-118953">
              <a:buSzPct val="100000"/>
              <a:buChar char="•"/>
              <a:defRPr sz="1200">
                <a:latin typeface="+mn-lt"/>
                <a:ea typeface="+mn-ea"/>
                <a:cs typeface="+mn-cs"/>
                <a:sym typeface="Arial"/>
              </a:defRPr>
            </a:pPr>
            <a:r>
              <a:rPr sz="1199" dirty="0"/>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233147" lvl="1" indent="-118953">
              <a:buSzPct val="100000"/>
              <a:buChar char="•"/>
              <a:defRPr sz="1200">
                <a:latin typeface="+mn-lt"/>
                <a:ea typeface="+mn-ea"/>
                <a:cs typeface="+mn-cs"/>
                <a:sym typeface="Arial"/>
              </a:defRPr>
            </a:pPr>
            <a:r>
              <a:rPr sz="1199" dirty="0"/>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233147" lvl="1" indent="-118953">
              <a:buSzPct val="100000"/>
              <a:buChar char="•"/>
              <a:defRPr sz="1200">
                <a:solidFill>
                  <a:srgbClr val="FF0000"/>
                </a:solidFill>
                <a:latin typeface="+mn-lt"/>
                <a:ea typeface="+mn-ea"/>
                <a:cs typeface="+mn-cs"/>
                <a:sym typeface="Arial"/>
              </a:defRPr>
            </a:pPr>
            <a:r>
              <a:rPr sz="1199" dirty="0"/>
              <a:t>If the text contains performance statistics or references to benchmarks, insert the following language; otherwise delete:</a:t>
            </a:r>
            <a:br>
              <a:rPr sz="1199" dirty="0"/>
            </a:br>
            <a:r>
              <a:rPr sz="1199" dirty="0">
                <a:solidFill>
                  <a:srgbClr val="000000"/>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233147" lvl="1" indent="-118953">
              <a:buSzPct val="100000"/>
              <a:buChar char="•"/>
              <a:defRPr sz="1200">
                <a:solidFill>
                  <a:srgbClr val="FF0000"/>
                </a:solidFill>
                <a:latin typeface="+mn-lt"/>
                <a:ea typeface="+mn-ea"/>
                <a:cs typeface="+mn-cs"/>
                <a:sym typeface="Arial"/>
              </a:defRPr>
            </a:pPr>
            <a:r>
              <a:rPr sz="1199" dirty="0"/>
              <a:t>If the text includes any customer examples, please confirm we have prior written approval from such customer and insert the following language; otherwise delete:</a:t>
            </a:r>
            <a:br>
              <a:rPr sz="1199" dirty="0"/>
            </a:br>
            <a:r>
              <a:rPr sz="1199" dirty="0">
                <a:solidFill>
                  <a:srgbClr val="000000"/>
                </a:solidFill>
              </a:rPr>
              <a:t>All customer examples described are presented as illustrations of how those customers have used IBM products and the results they may have achieved.  Actual environmental costs and performance characteristics may vary by customer.</a:t>
            </a:r>
          </a:p>
          <a:p>
            <a:pPr marL="233147" lvl="1" indent="-118953">
              <a:buSzPct val="100000"/>
              <a:buChar char="•"/>
              <a:defRPr sz="1200">
                <a:solidFill>
                  <a:srgbClr val="FF0000"/>
                </a:solidFill>
                <a:latin typeface="+mn-lt"/>
                <a:ea typeface="+mn-ea"/>
                <a:cs typeface="+mn-cs"/>
                <a:sym typeface="Arial"/>
              </a:defRPr>
            </a:pPr>
            <a:r>
              <a:rPr sz="1199" dirty="0"/>
              <a:t>Review text for proper trademark attribution of IBM products. At first use, each product name must be the full name and include appropriate trademark symbols. Subsequent references can drop “IBM” but should include the proper branding (e.g., IBM Bluemix or WebSphere Application Server). Please refer to </a:t>
            </a:r>
            <a:r>
              <a:rPr sz="1199" u="sng" dirty="0">
                <a:solidFill>
                  <a:srgbClr val="0000FF"/>
                </a:solidFill>
                <a:uFill>
                  <a:solidFill>
                    <a:srgbClr val="0000FF"/>
                  </a:solidFill>
                </a:uFill>
                <a:hlinkClick r:id="rId3"/>
              </a:rPr>
              <a:t>http://www.ibm.com/legal/copytrade.shtml</a:t>
            </a:r>
            <a:r>
              <a:rPr sz="1199" dirty="0"/>
              <a:t> for guidance on which trademarks require the ® or ™ symbol. Do not use abbreviations for IBM product names in your presentation. All product names must be used as adjectives rather than nouns. Please list all of the trademarks that you use in your presentation</a:t>
            </a:r>
          </a:p>
          <a:p>
            <a:pPr marL="233147" lvl="1" indent="-118953">
              <a:buSzPct val="100000"/>
              <a:buChar char="•"/>
              <a:defRPr sz="1200">
                <a:solidFill>
                  <a:srgbClr val="FF0000"/>
                </a:solidFill>
                <a:latin typeface="+mn-lt"/>
                <a:ea typeface="+mn-ea"/>
                <a:cs typeface="+mn-cs"/>
                <a:sym typeface="Arial"/>
              </a:defRPr>
            </a:pPr>
            <a:r>
              <a:rPr sz="1199" dirty="0"/>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p>
        </p:txBody>
      </p:sp>
    </p:spTree>
    <p:extLst>
      <p:ext uri="{BB962C8B-B14F-4D97-AF65-F5344CB8AC3E}">
        <p14:creationId xmlns:p14="http://schemas.microsoft.com/office/powerpoint/2010/main" val="85281941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9"/>
            <a:ext cx="5730240" cy="3048000"/>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a:xfrm>
            <a:off x="2266951" y="6290733"/>
            <a:ext cx="1219200" cy="268818"/>
          </a:xfrm>
          <a:prstGeom prst="rect">
            <a:avLst/>
          </a:prstGeom>
        </p:spPr>
        <p:txBody>
          <a:bodyPr/>
          <a:lstStyle>
            <a:lvl1pPr>
              <a:defRPr/>
            </a:lvl1pPr>
          </a:lstStyle>
          <a:p>
            <a:pPr>
              <a:defRPr/>
            </a:pPr>
            <a:endParaRPr lang="en-US" altLang="en-US"/>
          </a:p>
        </p:txBody>
      </p:sp>
      <p:sp>
        <p:nvSpPr>
          <p:cNvPr id="4" name="Footer Placeholder 3"/>
          <p:cNvSpPr>
            <a:spLocks noGrp="1"/>
          </p:cNvSpPr>
          <p:nvPr>
            <p:ph type="ftr" sz="quarter" idx="11"/>
          </p:nvPr>
        </p:nvSpPr>
        <p:spPr>
          <a:xfrm>
            <a:off x="1293284" y="6290733"/>
            <a:ext cx="914400" cy="268818"/>
          </a:xfrm>
          <a:prstGeom prst="rect">
            <a:avLst/>
          </a:prstGeom>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r>
              <a:rPr lang="en-US"/>
              <a:t>IBM Cloud / © 2021 IBM Corporation</a:t>
            </a:r>
            <a:endParaRPr lang="de-DE" dirty="0"/>
          </a:p>
        </p:txBody>
      </p:sp>
      <p:sp>
        <p:nvSpPr>
          <p:cNvPr id="5" name="Slide Number Placeholder 4"/>
          <p:cNvSpPr>
            <a:spLocks noGrp="1"/>
          </p:cNvSpPr>
          <p:nvPr>
            <p:ph type="sldNum" sz="quarter" idx="12"/>
          </p:nvPr>
        </p:nvSpPr>
        <p:spPr>
          <a:xfrm>
            <a:off x="306917" y="6290733"/>
            <a:ext cx="609600" cy="268818"/>
          </a:xfrm>
          <a:prstGeom prst="rect">
            <a:avLst/>
          </a:prstGeom>
        </p:spPr>
        <p:txBody>
          <a:bodyPr/>
          <a:lstStyle>
            <a:lvl1pPr>
              <a:defRPr/>
            </a:lvl1pPr>
          </a:lstStyle>
          <a:p>
            <a:pPr>
              <a:defRPr/>
            </a:pPr>
            <a:fld id="{D635320F-4C0F-194A-9988-4ED64C8C4F38}" type="slidenum">
              <a:rPr lang="en-US" altLang="en-US"/>
              <a:pPr>
                <a:defRPr/>
              </a:pPr>
              <a:t>‹#›</a:t>
            </a:fld>
            <a:endParaRPr lang="en-US" altLang="en-US"/>
          </a:p>
        </p:txBody>
      </p:sp>
    </p:spTree>
    <p:extLst>
      <p:ext uri="{BB962C8B-B14F-4D97-AF65-F5344CB8AC3E}">
        <p14:creationId xmlns:p14="http://schemas.microsoft.com/office/powerpoint/2010/main" val="1962168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828801" y="0"/>
            <a:ext cx="9752337" cy="274321"/>
          </a:xfrm>
          <a:prstGeom prst="rect">
            <a:avLst/>
          </a:prstGeom>
        </p:spPr>
        <p:txBody>
          <a:bodyPr tIns="27432" bIns="27432">
            <a:normAutofit/>
          </a:bodyPr>
          <a:lstStyle>
            <a:lvl1pPr marL="0" indent="0" algn="r">
              <a:buFontTx/>
              <a:buNone/>
              <a:defRPr sz="1079" cap="all" baseline="0">
                <a:solidFill>
                  <a:schemeClr val="bg1">
                    <a:lumMod val="65000"/>
                  </a:schemeClr>
                </a:solidFill>
              </a:defRPr>
            </a:lvl1pPr>
            <a:lvl2pPr marL="211259" indent="0">
              <a:buFontTx/>
              <a:buNone/>
              <a:defRPr/>
            </a:lvl2pPr>
            <a:lvl3pPr marL="460584" indent="0">
              <a:buFontTx/>
              <a:buNone/>
              <a:defRPr/>
            </a:lvl3pPr>
            <a:lvl4pPr marL="626166" indent="0">
              <a:buFontTx/>
              <a:buNone/>
              <a:defRPr/>
            </a:lvl4pPr>
            <a:lvl5pPr marL="835522" indent="0">
              <a:buFontTx/>
              <a:buNone/>
              <a:defRPr/>
            </a:lvl5pPr>
          </a:lstStyle>
          <a:p>
            <a:pPr lvl="0"/>
            <a:r>
              <a:rPr lang="en-US" dirty="0"/>
              <a:t>Edit Master HEADER 1  |  HEADER 2</a:t>
            </a:r>
          </a:p>
        </p:txBody>
      </p:sp>
      <p:sp>
        <p:nvSpPr>
          <p:cNvPr id="2" name="Title 1"/>
          <p:cNvSpPr>
            <a:spLocks noGrp="1"/>
          </p:cNvSpPr>
          <p:nvPr>
            <p:ph type="title"/>
          </p:nvPr>
        </p:nvSpPr>
        <p:spPr>
          <a:xfrm>
            <a:off x="304800" y="230717"/>
            <a:ext cx="2804584" cy="5791200"/>
          </a:xfrm>
          <a:prstGeom prst="rect">
            <a:avLst/>
          </a:prstGeo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097284"/>
            <a:ext cx="10972800" cy="493775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pPr defTabSz="822199">
              <a:lnSpc>
                <a:spcPct val="90000"/>
              </a:lnSpc>
              <a:spcBef>
                <a:spcPts val="719"/>
              </a:spcBef>
              <a:buClr>
                <a:schemeClr val="tx2"/>
              </a:buClr>
            </a:pPr>
            <a:r>
              <a:rPr lang="en-US"/>
              <a:t>IBM Cloud / © 2021 IBM Corporation</a:t>
            </a:r>
            <a:endParaRPr lang="en-US" dirty="0"/>
          </a:p>
        </p:txBody>
      </p:sp>
    </p:spTree>
    <p:extLst>
      <p:ext uri="{BB962C8B-B14F-4D97-AF65-F5344CB8AC3E}">
        <p14:creationId xmlns:p14="http://schemas.microsoft.com/office/powerpoint/2010/main" val="4169323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4"/>
            <a:ext cx="11874501" cy="5132389"/>
          </a:xfrm>
          <a:prstGeom prst="rect">
            <a:avLst/>
          </a:prstGeo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8" name="Shape 98"/>
          <p:cNvSpPr>
            <a:spLocks noGrp="1"/>
          </p:cNvSpPr>
          <p:nvPr>
            <p:ph type="sldNum" sz="quarter" idx="2"/>
          </p:nvPr>
        </p:nvSpPr>
        <p:spPr>
          <a:prstGeom prst="rect">
            <a:avLst/>
          </a:prstGeom>
        </p:spPr>
        <p:txBody>
          <a:bodyPr/>
          <a:lstStyle/>
          <a:p>
            <a:fld id="{86CB4B4D-7CA3-9044-876B-883B54F8677D}" type="slidenum">
              <a:t>‹#›</a:t>
            </a:fld>
            <a:endParaRPr/>
          </a:p>
        </p:txBody>
      </p:sp>
      <p:sp>
        <p:nvSpPr>
          <p:cNvPr id="5" name="Footer Placeholder 3">
            <a:extLst>
              <a:ext uri="{FF2B5EF4-FFF2-40B4-BE49-F238E27FC236}">
                <a16:creationId xmlns:a16="http://schemas.microsoft.com/office/drawing/2014/main" id="{00317C86-5A63-9941-9180-94E2C4DB9966}"/>
              </a:ext>
            </a:extLst>
          </p:cNvPr>
          <p:cNvSpPr>
            <a:spLocks noGrp="1"/>
          </p:cNvSpPr>
          <p:nvPr>
            <p:ph type="ftr" sz="quarter" idx="4294967295"/>
          </p:nvPr>
        </p:nvSpPr>
        <p:spPr>
          <a:xfrm>
            <a:off x="3244042" y="6584710"/>
            <a:ext cx="5292969" cy="365125"/>
          </a:xfrm>
          <a:prstGeom prst="rect">
            <a:avLst/>
          </a:prstGeom>
        </p:spPr>
        <p:txBody>
          <a:bodyPr/>
          <a:lstStyle/>
          <a:p>
            <a:pPr algn="ctr" defTabSz="913554">
              <a:defRPr/>
            </a:pPr>
            <a:r>
              <a:rPr lang="en-US" sz="1199">
                <a:solidFill>
                  <a:prstClr val="black">
                    <a:tint val="75000"/>
                  </a:prstClr>
                </a:solidFill>
                <a:latin typeface="Calibri" panose="020F0502020204030204"/>
                <a:ea typeface="+mn-ea"/>
                <a:cs typeface="+mn-cs"/>
              </a:rPr>
              <a:t>IBM Cloud / © 2021 IBM Corporation</a:t>
            </a:r>
            <a:endParaRPr lang="en-US" sz="1199" dirty="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64656387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a:t>IBM Cloud / © 2021 IBM Corporation</a:t>
            </a:r>
            <a:endParaRPr lang="en-US" dirty="0"/>
          </a:p>
        </p:txBody>
      </p:sp>
      <p:pic>
        <p:nvPicPr>
          <p:cNvPr id="5" name="Logo" descr="IBM + RedHat logo">
            <a:extLst>
              <a:ext uri="{FF2B5EF4-FFF2-40B4-BE49-F238E27FC236}">
                <a16:creationId xmlns:a16="http://schemas.microsoft.com/office/drawing/2014/main" id="{29D146C8-45A5-F44D-90CD-DAD33DA88DCF}"/>
              </a:ext>
            </a:extLst>
          </p:cNvPr>
          <p:cNvPicPr>
            <a:picLocks noChangeAspect="1"/>
          </p:cNvPicPr>
          <p:nvPr userDrawn="1"/>
        </p:nvPicPr>
        <p:blipFill>
          <a:blip r:embed="rId2"/>
          <a:srcRect/>
          <a:stretch/>
        </p:blipFill>
        <p:spPr>
          <a:xfrm>
            <a:off x="9405531" y="5982652"/>
            <a:ext cx="2761853" cy="826632"/>
          </a:xfrm>
          <a:prstGeom prst="rect">
            <a:avLst/>
          </a:prstGeom>
        </p:spPr>
      </p:pic>
    </p:spTree>
    <p:extLst>
      <p:ext uri="{BB962C8B-B14F-4D97-AF65-F5344CB8AC3E}">
        <p14:creationId xmlns:p14="http://schemas.microsoft.com/office/powerpoint/2010/main" val="1683954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Cloud / © 2021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1241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fr-FR"/>
              <a:t>PPT_Présentation            Nature du document :  Public     Interne   Restreint   Confidentiel   Secret                                 </a:t>
            </a:r>
          </a:p>
        </p:txBody>
      </p:sp>
      <p:sp>
        <p:nvSpPr>
          <p:cNvPr id="3" name="Rectangle 6"/>
          <p:cNvSpPr>
            <a:spLocks noGrp="1" noChangeArrowheads="1"/>
          </p:cNvSpPr>
          <p:nvPr>
            <p:ph type="sldNum" sz="quarter" idx="11"/>
          </p:nvPr>
        </p:nvSpPr>
        <p:spPr>
          <a:ln/>
        </p:spPr>
        <p:txBody>
          <a:bodyPr/>
          <a:lstStyle>
            <a:lvl1pPr>
              <a:defRPr/>
            </a:lvl1pPr>
          </a:lstStyle>
          <a:p>
            <a:pPr>
              <a:defRPr/>
            </a:pPr>
            <a:fld id="{EF8BB025-F02B-4997-B0D7-3B825FE772D6}" type="slidenum">
              <a:rPr lang="fr-FR"/>
              <a:pPr>
                <a:defRPr/>
              </a:pPr>
              <a:t>‹#›</a:t>
            </a:fld>
            <a:endParaRPr lang="fr-FR"/>
          </a:p>
        </p:txBody>
      </p:sp>
      <p:sp>
        <p:nvSpPr>
          <p:cNvPr id="4" name="Rectangle 2"/>
          <p:cNvSpPr>
            <a:spLocks noGrp="1" noChangeArrowheads="1"/>
          </p:cNvSpPr>
          <p:nvPr>
            <p:ph type="title"/>
          </p:nvPr>
        </p:nvSpPr>
        <p:spPr bwMode="auto">
          <a:xfrm>
            <a:off x="2446867" y="260351"/>
            <a:ext cx="8432800" cy="576263"/>
          </a:xfrm>
          <a:prstGeom prst="rect">
            <a:avLst/>
          </a:prstGeom>
          <a:solidFill>
            <a:srgbClr val="0C5A29"/>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Modifiez le style du titre</a:t>
            </a:r>
            <a:endParaRPr lang="fr-FR" dirty="0"/>
          </a:p>
        </p:txBody>
      </p:sp>
    </p:spTree>
    <p:extLst>
      <p:ext uri="{BB962C8B-B14F-4D97-AF65-F5344CB8AC3E}">
        <p14:creationId xmlns:p14="http://schemas.microsoft.com/office/powerpoint/2010/main" val="2629350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Light Title Slide">
    <p:spTree>
      <p:nvGrpSpPr>
        <p:cNvPr id="1" name=""/>
        <p:cNvGrpSpPr/>
        <p:nvPr/>
      </p:nvGrpSpPr>
      <p:grpSpPr>
        <a:xfrm>
          <a:off x="0" y="0"/>
          <a:ext cx="0" cy="0"/>
          <a:chOff x="0" y="0"/>
          <a:chExt cx="0" cy="0"/>
        </a:xfrm>
      </p:grpSpPr>
      <p:sp>
        <p:nvSpPr>
          <p:cNvPr id="16" name="Rectangle 14"/>
          <p:cNvSpPr/>
          <p:nvPr/>
        </p:nvSpPr>
        <p:spPr>
          <a:xfrm>
            <a:off x="7658783" y="1"/>
            <a:ext cx="2986479" cy="6858000"/>
          </a:xfrm>
          <a:prstGeom prst="rect">
            <a:avLst/>
          </a:prstGeom>
          <a:solidFill>
            <a:schemeClr val="accent2"/>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7" name="Rectangle 13"/>
          <p:cNvSpPr/>
          <p:nvPr/>
        </p:nvSpPr>
        <p:spPr>
          <a:xfrm>
            <a:off x="2" y="0"/>
            <a:ext cx="7658783" cy="6858001"/>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8" name="Rectangle 16"/>
          <p:cNvSpPr/>
          <p:nvPr/>
        </p:nvSpPr>
        <p:spPr>
          <a:xfrm>
            <a:off x="10639246" y="-11562"/>
            <a:ext cx="1552756" cy="6881125"/>
          </a:xfrm>
          <a:prstGeom prst="rect">
            <a:avLst/>
          </a:prstGeom>
          <a:solidFill>
            <a:schemeClr val="accent1">
              <a:lumOff val="7450"/>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20"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21" name="Subtitle 2"/>
          <p:cNvSpPr txBox="1"/>
          <p:nvPr/>
        </p:nvSpPr>
        <p:spPr>
          <a:xfrm>
            <a:off x="127000" y="6491337"/>
            <a:ext cx="1432509" cy="286015"/>
          </a:xfrm>
          <a:prstGeom prst="rect">
            <a:avLst/>
          </a:prstGeom>
          <a:ln w="12700">
            <a:miter lim="400000"/>
          </a:ln>
          <a:extLst>
            <a:ext uri="{C572A759-6A51-4108-AA02-DFA0A04FC94B}">
              <ma14:wrappingTextBoxFlag xmlns:ma14="http://schemas.microsoft.com/office/mac/drawingml/2011/main" xmlns="" val="1"/>
            </a:ext>
          </a:extLst>
        </p:spPr>
        <p:txBody>
          <a:bodyPr lIns="45676" tIns="45676" rIns="45676" bIns="45676">
            <a:spAutoFit/>
          </a:bodyPr>
          <a:lstStyle/>
          <a:p>
            <a:pPr>
              <a:lnSpc>
                <a:spcPct val="90000"/>
              </a:lnSpc>
              <a:defRPr sz="1400">
                <a:solidFill>
                  <a:schemeClr val="accent4"/>
                </a:solidFill>
                <a:latin typeface="+mn-lt"/>
                <a:ea typeface="+mn-ea"/>
                <a:cs typeface="+mn-cs"/>
                <a:sym typeface="Arial"/>
              </a:defRPr>
            </a:pPr>
            <a:r>
              <a:rPr sz="1399"/>
              <a:t>IBM </a:t>
            </a:r>
            <a:r>
              <a:rPr sz="1399" b="1"/>
              <a:t>Cloud</a:t>
            </a:r>
          </a:p>
        </p:txBody>
      </p:sp>
      <p:sp>
        <p:nvSpPr>
          <p:cNvPr id="23"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24" name="Subtitle 2"/>
          <p:cNvSpPr txBox="1">
            <a:spLocks noGrp="1"/>
          </p:cNvSpPr>
          <p:nvPr>
            <p:ph type="body" sz="quarter" idx="14"/>
          </p:nvPr>
        </p:nvSpPr>
        <p:spPr>
          <a:xfrm>
            <a:off x="254001" y="4057355"/>
            <a:ext cx="7404780" cy="350659"/>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25"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rPr dirty="0"/>
              <a:t>Date</a:t>
            </a:r>
          </a:p>
        </p:txBody>
      </p:sp>
      <p:sp>
        <p:nvSpPr>
          <p:cNvPr id="26"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4"/>
                </a:solidFill>
              </a:defRPr>
            </a:lvl1pPr>
          </a:lstStyle>
          <a:p>
            <a:r>
              <a:t>Presentation Title</a:t>
            </a:r>
          </a:p>
        </p:txBody>
      </p:sp>
    </p:spTree>
    <p:extLst>
      <p:ext uri="{BB962C8B-B14F-4D97-AF65-F5344CB8AC3E}">
        <p14:creationId xmlns:p14="http://schemas.microsoft.com/office/powerpoint/2010/main" val="428042179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0F6FFF"/>
        </a:solidFill>
        <a:effectLst/>
      </p:bgPr>
    </p:bg>
    <p:spTree>
      <p:nvGrpSpPr>
        <p:cNvPr id="1" name=""/>
        <p:cNvGrpSpPr/>
        <p:nvPr/>
      </p:nvGrpSpPr>
      <p:grpSpPr>
        <a:xfrm>
          <a:off x="0" y="0"/>
          <a:ext cx="0" cy="0"/>
          <a:chOff x="0" y="0"/>
          <a:chExt cx="0" cy="0"/>
        </a:xfrm>
      </p:grpSpPr>
      <p:sp>
        <p:nvSpPr>
          <p:cNvPr id="2110" name="Title Text"/>
          <p:cNvSpPr txBox="1">
            <a:spLocks noGrp="1"/>
          </p:cNvSpPr>
          <p:nvPr>
            <p:ph type="title"/>
          </p:nvPr>
        </p:nvSpPr>
        <p:spPr>
          <a:xfrm>
            <a:off x="304799" y="268224"/>
            <a:ext cx="6916618" cy="6027741"/>
          </a:xfrm>
          <a:prstGeom prst="rect">
            <a:avLst/>
          </a:prstGeom>
        </p:spPr>
        <p:txBody>
          <a:bodyPr/>
          <a:lstStyle>
            <a:lvl1pPr marL="156633" indent="-156633">
              <a:defRPr sz="3200" spc="160">
                <a:solidFill>
                  <a:srgbClr val="FFFFFF"/>
                </a:solidFill>
              </a:defRPr>
            </a:lvl1pPr>
          </a:lstStyle>
          <a:p>
            <a:r>
              <a:t>Title Text</a:t>
            </a:r>
          </a:p>
        </p:txBody>
      </p:sp>
      <p:sp>
        <p:nvSpPr>
          <p:cNvPr id="2111" name="Slide Number"/>
          <p:cNvSpPr txBox="1">
            <a:spLocks noGrp="1"/>
          </p:cNvSpPr>
          <p:nvPr>
            <p:ph type="sldNum" sz="quarter" idx="2"/>
          </p:nvPr>
        </p:nvSpPr>
        <p:spPr>
          <a:xfrm>
            <a:off x="11694456" y="6471059"/>
            <a:ext cx="192746" cy="111377"/>
          </a:xfrm>
          <a:prstGeom prst="rect">
            <a:avLst/>
          </a:prstGeom>
        </p:spPr>
        <p:txBody>
          <a:bodyPr/>
          <a:lstStyle>
            <a:lvl1pPr defTabSz="914400">
              <a:defRPr sz="800" spc="176">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5865427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1/21/22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2681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1/21/22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63696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674"/>
            <a:ext cx="12192000" cy="6854653"/>
          </a:xfrm>
          <a:prstGeom prst="rect">
            <a:avLst/>
          </a:prstGeom>
        </p:spPr>
      </p:pic>
      <p:sp>
        <p:nvSpPr>
          <p:cNvPr id="4" name="Title 3"/>
          <p:cNvSpPr>
            <a:spLocks noGrp="1"/>
          </p:cNvSpPr>
          <p:nvPr>
            <p:ph type="title"/>
          </p:nvPr>
        </p:nvSpPr>
        <p:spPr>
          <a:xfrm>
            <a:off x="490071" y="1099670"/>
            <a:ext cx="8426824" cy="4362825"/>
          </a:xfrm>
        </p:spPr>
        <p:txBody>
          <a:bodyPr/>
          <a:lstStyle>
            <a:lvl1pPr>
              <a:lnSpc>
                <a:spcPct val="90000"/>
              </a:lnSpc>
              <a:defRPr sz="3467"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753830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3668173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FE3BF1D0-4008-49E6-8A7C-834EEC499B78}"/>
              </a:ext>
            </a:extLst>
          </p:cNvPr>
          <p:cNvSpPr>
            <a:spLocks noGrp="1"/>
          </p:cNvSpPr>
          <p:nvPr>
            <p:ph type="ftr" sz="quarter" idx="15"/>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974659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16BDB4A1-58A5-4914-BF17-FC3FAA35BD03}"/>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2634968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1">
            <a:extLst>
              <a:ext uri="{FF2B5EF4-FFF2-40B4-BE49-F238E27FC236}">
                <a16:creationId xmlns:a16="http://schemas.microsoft.com/office/drawing/2014/main" id="{A9C9BF10-9FF6-4943-8219-15E90C1BDA80}"/>
              </a:ext>
            </a:extLst>
          </p:cNvPr>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8241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4AB186FE-CCE0-4F87-A511-DEF4E8D46C54}"/>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4246664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0666" b="1" baseline="0">
                <a:solidFill>
                  <a:schemeClr val="tx1"/>
                </a:solidFill>
              </a:defRPr>
            </a:lvl1pPr>
          </a:lstStyle>
          <a:p>
            <a:pPr lvl="0"/>
            <a:r>
              <a:rPr lang="en-US" dirty="0"/>
              <a:t>Click to edit Master text styles</a:t>
            </a:r>
          </a:p>
        </p:txBody>
      </p:sp>
      <p:sp>
        <p:nvSpPr>
          <p:cNvPr id="6" name="Footer Placeholder 1">
            <a:extLst>
              <a:ext uri="{FF2B5EF4-FFF2-40B4-BE49-F238E27FC236}">
                <a16:creationId xmlns:a16="http://schemas.microsoft.com/office/drawing/2014/main" id="{EE6BCA4A-BCE3-4805-8982-D2CDBE0F98AE}"/>
              </a:ext>
            </a:extLst>
          </p:cNvPr>
          <p:cNvSpPr>
            <a:spLocks noGrp="1"/>
          </p:cNvSpPr>
          <p:nvPr>
            <p:ph type="ftr" sz="quarter" idx="13"/>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24847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Dark Title Slide">
    <p:spTree>
      <p:nvGrpSpPr>
        <p:cNvPr id="1" name=""/>
        <p:cNvGrpSpPr/>
        <p:nvPr/>
      </p:nvGrpSpPr>
      <p:grpSpPr>
        <a:xfrm>
          <a:off x="0" y="0"/>
          <a:ext cx="0" cy="0"/>
          <a:chOff x="0" y="0"/>
          <a:chExt cx="0" cy="0"/>
        </a:xfrm>
      </p:grpSpPr>
      <p:sp>
        <p:nvSpPr>
          <p:cNvPr id="34" name="Rectangle 14"/>
          <p:cNvSpPr/>
          <p:nvPr/>
        </p:nvSpPr>
        <p:spPr>
          <a:xfrm>
            <a:off x="7658783" y="1"/>
            <a:ext cx="2986479" cy="6858000"/>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5" name="Rectangle 13"/>
          <p:cNvSpPr/>
          <p:nvPr/>
        </p:nvSpPr>
        <p:spPr>
          <a:xfrm>
            <a:off x="2" y="0"/>
            <a:ext cx="7658783" cy="6858001"/>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6" name="Rectangle 16"/>
          <p:cNvSpPr/>
          <p:nvPr/>
        </p:nvSpPr>
        <p:spPr>
          <a:xfrm>
            <a:off x="10639246" y="-11562"/>
            <a:ext cx="1552756" cy="6881125"/>
          </a:xfrm>
          <a:prstGeom prst="rect">
            <a:avLst/>
          </a:prstGeom>
          <a:solidFill>
            <a:srgbClr val="E4E1E1"/>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38"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41"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42" name="Subtitle 2"/>
          <p:cNvSpPr txBox="1">
            <a:spLocks noGrp="1"/>
          </p:cNvSpPr>
          <p:nvPr>
            <p:ph type="body" sz="quarter" idx="14"/>
          </p:nvPr>
        </p:nvSpPr>
        <p:spPr>
          <a:xfrm>
            <a:off x="254001" y="4057357"/>
            <a:ext cx="7404780" cy="339098"/>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43"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t>Date</a:t>
            </a:r>
          </a:p>
        </p:txBody>
      </p:sp>
      <p:sp>
        <p:nvSpPr>
          <p:cNvPr id="44"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2">
                    <a:lumOff val="5588"/>
                  </a:schemeClr>
                </a:solidFill>
              </a:defRPr>
            </a:lvl1pPr>
          </a:lstStyle>
          <a:p>
            <a:r>
              <a:t>Presentation Title</a:t>
            </a:r>
          </a:p>
        </p:txBody>
      </p:sp>
    </p:spTree>
    <p:extLst>
      <p:ext uri="{BB962C8B-B14F-4D97-AF65-F5344CB8AC3E}">
        <p14:creationId xmlns:p14="http://schemas.microsoft.com/office/powerpoint/2010/main" val="268092925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8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
        <p:nvSpPr>
          <p:cNvPr id="7" name="Footer Placeholder 1">
            <a:extLst>
              <a:ext uri="{FF2B5EF4-FFF2-40B4-BE49-F238E27FC236}">
                <a16:creationId xmlns:a16="http://schemas.microsoft.com/office/drawing/2014/main" id="{70ABF021-709C-4E2F-8890-C17E66F2B6A0}"/>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3131784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E2B1BD4F-855D-4637-8825-14546293576F}"/>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1223158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D162E5C9-54C9-4723-8528-DDE955CCBF9A}"/>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402226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
        <p:nvSpPr>
          <p:cNvPr id="7" name="Footer Placeholder 1">
            <a:extLst>
              <a:ext uri="{FF2B5EF4-FFF2-40B4-BE49-F238E27FC236}">
                <a16:creationId xmlns:a16="http://schemas.microsoft.com/office/drawing/2014/main" id="{2008B279-9489-4976-BEC4-E0BED9D5C809}"/>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29180917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C4038D92-6002-4FCB-905F-3B8B85816912}"/>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951229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F4D4F1B5-259E-4BED-BABA-7446E9026790}"/>
              </a:ext>
            </a:extLst>
          </p:cNvPr>
          <p:cNvSpPr>
            <a:spLocks noGrp="1"/>
          </p:cNvSpPr>
          <p:nvPr>
            <p:ph type="ftr" sz="quarter" idx="15"/>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10224966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2EBDE6F8-0DDA-4BDF-A899-D593D684B26C}"/>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1235085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C16329AA-984D-4825-9A5C-3E056C026CED}"/>
              </a:ext>
            </a:extLst>
          </p:cNvPr>
          <p:cNvSpPr>
            <a:spLocks noGrp="1"/>
          </p:cNvSpPr>
          <p:nvPr>
            <p:ph type="ftr" sz="quarter" idx="17"/>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32959947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9" name="Footer Placeholder 1">
            <a:extLst>
              <a:ext uri="{FF2B5EF4-FFF2-40B4-BE49-F238E27FC236}">
                <a16:creationId xmlns:a16="http://schemas.microsoft.com/office/drawing/2014/main" id="{5F38A3C1-F1F1-4798-8B8B-61DEC0FBC4FA}"/>
              </a:ext>
            </a:extLst>
          </p:cNvPr>
          <p:cNvSpPr>
            <a:spLocks noGrp="1"/>
          </p:cNvSpPr>
          <p:nvPr>
            <p:ph type="ftr" sz="quarter" idx="16"/>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27737860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10" name="Footer Placeholder 1">
            <a:extLst>
              <a:ext uri="{FF2B5EF4-FFF2-40B4-BE49-F238E27FC236}">
                <a16:creationId xmlns:a16="http://schemas.microsoft.com/office/drawing/2014/main" id="{ED13B68E-B61D-42C4-AA82-3B4B5A1B1FCE}"/>
              </a:ext>
            </a:extLst>
          </p:cNvPr>
          <p:cNvSpPr>
            <a:spLocks noGrp="1"/>
          </p:cNvSpPr>
          <p:nvPr>
            <p:ph type="ftr" sz="quarter" idx="17"/>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3617001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Light Agenda">
    <p:bg>
      <p:bgPr>
        <a:solidFill>
          <a:schemeClr val="accent2">
            <a:lumOff val="5588"/>
          </a:schemeClr>
        </a:solidFill>
        <a:effectLst/>
      </p:bgPr>
    </p:bg>
    <p:spTree>
      <p:nvGrpSpPr>
        <p:cNvPr id="1" name=""/>
        <p:cNvGrpSpPr/>
        <p:nvPr/>
      </p:nvGrpSpPr>
      <p:grpSpPr>
        <a:xfrm>
          <a:off x="0" y="0"/>
          <a:ext cx="0" cy="0"/>
          <a:chOff x="0" y="0"/>
          <a:chExt cx="0" cy="0"/>
        </a:xfrm>
      </p:grpSpPr>
      <p:pic>
        <p:nvPicPr>
          <p:cNvPr id="53"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56" name="Text Placeholder 2"/>
          <p:cNvSpPr txBox="1">
            <a:spLocks noGrp="1"/>
          </p:cNvSpPr>
          <p:nvPr>
            <p:ph type="body" sz="quarter" idx="13"/>
          </p:nvPr>
        </p:nvSpPr>
        <p:spPr>
          <a:xfrm>
            <a:off x="5546114" y="1269729"/>
            <a:ext cx="3036777" cy="479559"/>
          </a:xfrm>
          <a:prstGeom prst="rect">
            <a:avLst/>
          </a:prstGeom>
        </p:spPr>
        <p:txBody>
          <a:bodyPr/>
          <a:lstStyle>
            <a:lvl1pPr>
              <a:defRPr sz="2797">
                <a:solidFill>
                  <a:srgbClr val="A9CBEA"/>
                </a:solidFill>
              </a:defRPr>
            </a:lvl1pPr>
          </a:lstStyle>
          <a:p>
            <a:r>
              <a:t>Slide Title</a:t>
            </a:r>
          </a:p>
        </p:txBody>
      </p:sp>
      <p:sp>
        <p:nvSpPr>
          <p:cNvPr id="57" name="Text Placeholder 3"/>
          <p:cNvSpPr txBox="1">
            <a:spLocks noGrp="1"/>
          </p:cNvSpPr>
          <p:nvPr>
            <p:ph type="body" sz="quarter" idx="14"/>
          </p:nvPr>
        </p:nvSpPr>
        <p:spPr>
          <a:xfrm>
            <a:off x="9197741" y="700486"/>
            <a:ext cx="756751" cy="605295"/>
          </a:xfrm>
          <a:prstGeom prst="rect">
            <a:avLst/>
          </a:prstGeom>
        </p:spPr>
        <p:txBody>
          <a:bodyPr/>
          <a:lstStyle>
            <a:lvl1pPr>
              <a:defRPr sz="3597" b="1">
                <a:solidFill>
                  <a:schemeClr val="accent5"/>
                </a:solidFill>
              </a:defRPr>
            </a:lvl1pPr>
          </a:lstStyle>
          <a:p>
            <a:r>
              <a:t>05</a:t>
            </a:r>
          </a:p>
        </p:txBody>
      </p:sp>
      <p:sp>
        <p:nvSpPr>
          <p:cNvPr id="58" name="Text Placeholder 4"/>
          <p:cNvSpPr txBox="1">
            <a:spLocks noGrp="1"/>
          </p:cNvSpPr>
          <p:nvPr>
            <p:ph type="body" sz="quarter" idx="15"/>
          </p:nvPr>
        </p:nvSpPr>
        <p:spPr>
          <a:xfrm>
            <a:off x="9197740" y="1269729"/>
            <a:ext cx="2867261" cy="479559"/>
          </a:xfrm>
          <a:prstGeom prst="rect">
            <a:avLst/>
          </a:prstGeom>
        </p:spPr>
        <p:txBody>
          <a:bodyPr/>
          <a:lstStyle>
            <a:lvl1pPr>
              <a:defRPr sz="2797">
                <a:solidFill>
                  <a:srgbClr val="A9CBEA"/>
                </a:solidFill>
              </a:defRPr>
            </a:lvl1pPr>
          </a:lstStyle>
          <a:p>
            <a:r>
              <a:t>Slide Title</a:t>
            </a:r>
          </a:p>
        </p:txBody>
      </p:sp>
      <p:sp>
        <p:nvSpPr>
          <p:cNvPr id="5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60" name="Text Placeholder 6"/>
          <p:cNvSpPr txBox="1">
            <a:spLocks noGrp="1"/>
          </p:cNvSpPr>
          <p:nvPr>
            <p:ph type="body" sz="quarter" idx="17"/>
          </p:nvPr>
        </p:nvSpPr>
        <p:spPr>
          <a:xfrm>
            <a:off x="5546115" y="2553430"/>
            <a:ext cx="3036776" cy="479557"/>
          </a:xfrm>
          <a:prstGeom prst="rect">
            <a:avLst/>
          </a:prstGeom>
        </p:spPr>
        <p:txBody>
          <a:bodyPr/>
          <a:lstStyle>
            <a:lvl1pPr>
              <a:defRPr sz="2797">
                <a:solidFill>
                  <a:srgbClr val="A9CBEA"/>
                </a:solidFill>
              </a:defRPr>
            </a:lvl1pPr>
          </a:lstStyle>
          <a:p>
            <a:r>
              <a:t>Slide Title</a:t>
            </a:r>
          </a:p>
        </p:txBody>
      </p:sp>
      <p:sp>
        <p:nvSpPr>
          <p:cNvPr id="61" name="Text Placeholder 7"/>
          <p:cNvSpPr txBox="1">
            <a:spLocks noGrp="1"/>
          </p:cNvSpPr>
          <p:nvPr>
            <p:ph type="body" sz="quarter" idx="18"/>
          </p:nvPr>
        </p:nvSpPr>
        <p:spPr>
          <a:xfrm>
            <a:off x="9197741" y="1984187"/>
            <a:ext cx="756751" cy="605295"/>
          </a:xfrm>
          <a:prstGeom prst="rect">
            <a:avLst/>
          </a:prstGeom>
        </p:spPr>
        <p:txBody>
          <a:bodyPr/>
          <a:lstStyle>
            <a:lvl1pPr>
              <a:defRPr sz="3597" b="1">
                <a:solidFill>
                  <a:schemeClr val="accent5"/>
                </a:solidFill>
              </a:defRPr>
            </a:lvl1pPr>
          </a:lstStyle>
          <a:p>
            <a:r>
              <a:t>06</a:t>
            </a:r>
          </a:p>
        </p:txBody>
      </p:sp>
      <p:sp>
        <p:nvSpPr>
          <p:cNvPr id="62" name="Text Placeholder 8"/>
          <p:cNvSpPr txBox="1">
            <a:spLocks noGrp="1"/>
          </p:cNvSpPr>
          <p:nvPr>
            <p:ph type="body" sz="quarter" idx="19"/>
          </p:nvPr>
        </p:nvSpPr>
        <p:spPr>
          <a:xfrm>
            <a:off x="9197741" y="2553430"/>
            <a:ext cx="2867260" cy="479557"/>
          </a:xfrm>
          <a:prstGeom prst="rect">
            <a:avLst/>
          </a:prstGeom>
        </p:spPr>
        <p:txBody>
          <a:bodyPr/>
          <a:lstStyle>
            <a:lvl1pPr>
              <a:defRPr sz="2797">
                <a:solidFill>
                  <a:srgbClr val="A9CBEA"/>
                </a:solidFill>
              </a:defRPr>
            </a:lvl1pPr>
          </a:lstStyle>
          <a:p>
            <a:r>
              <a:t>Slide Title</a:t>
            </a:r>
          </a:p>
        </p:txBody>
      </p:sp>
      <p:sp>
        <p:nvSpPr>
          <p:cNvPr id="6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64" name="Text Placeholder 10"/>
          <p:cNvSpPr txBox="1">
            <a:spLocks noGrp="1"/>
          </p:cNvSpPr>
          <p:nvPr>
            <p:ph type="body" sz="quarter" idx="21"/>
          </p:nvPr>
        </p:nvSpPr>
        <p:spPr>
          <a:xfrm>
            <a:off x="5546115" y="3837128"/>
            <a:ext cx="3036776" cy="479557"/>
          </a:xfrm>
          <a:prstGeom prst="rect">
            <a:avLst/>
          </a:prstGeom>
        </p:spPr>
        <p:txBody>
          <a:bodyPr/>
          <a:lstStyle>
            <a:lvl1pPr>
              <a:defRPr sz="2797">
                <a:solidFill>
                  <a:srgbClr val="A9CBEA"/>
                </a:solidFill>
              </a:defRPr>
            </a:lvl1pPr>
          </a:lstStyle>
          <a:p>
            <a:r>
              <a:t>Slide Title</a:t>
            </a:r>
          </a:p>
        </p:txBody>
      </p:sp>
      <p:sp>
        <p:nvSpPr>
          <p:cNvPr id="65" name="Text Placeholder 11"/>
          <p:cNvSpPr txBox="1">
            <a:spLocks noGrp="1"/>
          </p:cNvSpPr>
          <p:nvPr>
            <p:ph type="body" sz="quarter" idx="22"/>
          </p:nvPr>
        </p:nvSpPr>
        <p:spPr>
          <a:xfrm>
            <a:off x="9197741" y="3267883"/>
            <a:ext cx="756751" cy="605295"/>
          </a:xfrm>
          <a:prstGeom prst="rect">
            <a:avLst/>
          </a:prstGeom>
        </p:spPr>
        <p:txBody>
          <a:bodyPr/>
          <a:lstStyle>
            <a:lvl1pPr>
              <a:defRPr sz="3597" b="1">
                <a:solidFill>
                  <a:schemeClr val="accent5"/>
                </a:solidFill>
              </a:defRPr>
            </a:lvl1pPr>
          </a:lstStyle>
          <a:p>
            <a:r>
              <a:t>07</a:t>
            </a:r>
          </a:p>
        </p:txBody>
      </p:sp>
      <p:sp>
        <p:nvSpPr>
          <p:cNvPr id="66" name="Text Placeholder 12"/>
          <p:cNvSpPr txBox="1">
            <a:spLocks noGrp="1"/>
          </p:cNvSpPr>
          <p:nvPr>
            <p:ph type="body" sz="quarter" idx="23"/>
          </p:nvPr>
        </p:nvSpPr>
        <p:spPr>
          <a:xfrm>
            <a:off x="9197741" y="3837128"/>
            <a:ext cx="2867260" cy="479557"/>
          </a:xfrm>
          <a:prstGeom prst="rect">
            <a:avLst/>
          </a:prstGeom>
        </p:spPr>
        <p:txBody>
          <a:bodyPr/>
          <a:lstStyle>
            <a:lvl1pPr>
              <a:defRPr sz="2797">
                <a:solidFill>
                  <a:srgbClr val="A9CBEA"/>
                </a:solidFill>
              </a:defRPr>
            </a:lvl1pPr>
          </a:lstStyle>
          <a:p>
            <a:r>
              <a:t>Slide Title</a:t>
            </a:r>
          </a:p>
        </p:txBody>
      </p:sp>
      <p:sp>
        <p:nvSpPr>
          <p:cNvPr id="6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68" name="Text Placeholder 14"/>
          <p:cNvSpPr txBox="1">
            <a:spLocks noGrp="1"/>
          </p:cNvSpPr>
          <p:nvPr>
            <p:ph type="body" sz="quarter" idx="25"/>
          </p:nvPr>
        </p:nvSpPr>
        <p:spPr>
          <a:xfrm>
            <a:off x="5546115" y="5120825"/>
            <a:ext cx="3036776" cy="482184"/>
          </a:xfrm>
          <a:prstGeom prst="rect">
            <a:avLst/>
          </a:prstGeom>
        </p:spPr>
        <p:txBody>
          <a:bodyPr/>
          <a:lstStyle>
            <a:lvl1pPr>
              <a:defRPr sz="2797">
                <a:solidFill>
                  <a:srgbClr val="A9CBEA"/>
                </a:solidFill>
              </a:defRPr>
            </a:lvl1pPr>
          </a:lstStyle>
          <a:p>
            <a:r>
              <a:t>Slide Title</a:t>
            </a:r>
          </a:p>
        </p:txBody>
      </p:sp>
      <p:sp>
        <p:nvSpPr>
          <p:cNvPr id="69" name="Text Placeholder 15"/>
          <p:cNvSpPr txBox="1">
            <a:spLocks noGrp="1"/>
          </p:cNvSpPr>
          <p:nvPr>
            <p:ph type="body" sz="quarter" idx="26"/>
          </p:nvPr>
        </p:nvSpPr>
        <p:spPr>
          <a:xfrm>
            <a:off x="9197741" y="4551581"/>
            <a:ext cx="756751" cy="605295"/>
          </a:xfrm>
          <a:prstGeom prst="rect">
            <a:avLst/>
          </a:prstGeom>
        </p:spPr>
        <p:txBody>
          <a:bodyPr/>
          <a:lstStyle>
            <a:lvl1pPr>
              <a:defRPr sz="3597" b="1">
                <a:solidFill>
                  <a:schemeClr val="accent5"/>
                </a:solidFill>
              </a:defRPr>
            </a:lvl1pPr>
          </a:lstStyle>
          <a:p>
            <a:r>
              <a:t>08</a:t>
            </a:r>
          </a:p>
        </p:txBody>
      </p:sp>
      <p:sp>
        <p:nvSpPr>
          <p:cNvPr id="70" name="Text Placeholder 16"/>
          <p:cNvSpPr txBox="1">
            <a:spLocks noGrp="1"/>
          </p:cNvSpPr>
          <p:nvPr>
            <p:ph type="body" sz="quarter" idx="27"/>
          </p:nvPr>
        </p:nvSpPr>
        <p:spPr>
          <a:xfrm>
            <a:off x="9197741" y="5120825"/>
            <a:ext cx="2867260" cy="482184"/>
          </a:xfrm>
          <a:prstGeom prst="rect">
            <a:avLst/>
          </a:prstGeom>
        </p:spPr>
        <p:txBody>
          <a:bodyPr/>
          <a:lstStyle>
            <a:lvl1pPr>
              <a:defRPr sz="2797">
                <a:solidFill>
                  <a:srgbClr val="A9CBEA"/>
                </a:solidFill>
              </a:defRPr>
            </a:lvl1pPr>
          </a:lstStyle>
          <a:p>
            <a:r>
              <a:t>Slide Title</a:t>
            </a:r>
          </a:p>
        </p:txBody>
      </p:sp>
      <p:sp>
        <p:nvSpPr>
          <p:cNvPr id="7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lvl1pPr>
          </a:lstStyle>
          <a:p>
            <a:pPr defTabSz="738377">
              <a:lnSpc>
                <a:spcPct val="72000"/>
              </a:lnSpc>
              <a:defRPr sz="3800" b="1"/>
            </a:pPr>
            <a:r>
              <a:t>Deck </a:t>
            </a:r>
          </a:p>
          <a:p>
            <a:pPr defTabSz="738377">
              <a:lnSpc>
                <a:spcPct val="72000"/>
              </a:lnSpc>
              <a:defRPr sz="3800" b="1"/>
            </a:pPr>
            <a:r>
              <a:t>Agenda</a:t>
            </a:r>
          </a:p>
        </p:txBody>
      </p:sp>
      <p:sp>
        <p:nvSpPr>
          <p:cNvPr id="7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984999322"/>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CABCEDE9-FCA2-4FDC-B0F5-D03643023F05}"/>
              </a:ext>
            </a:extLst>
          </p:cNvPr>
          <p:cNvSpPr>
            <a:spLocks noGrp="1"/>
          </p:cNvSpPr>
          <p:nvPr>
            <p:ph type="ftr" sz="quarter" idx="17"/>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16295030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
        <p:nvSpPr>
          <p:cNvPr id="8" name="Footer Placeholder 1">
            <a:extLst>
              <a:ext uri="{FF2B5EF4-FFF2-40B4-BE49-F238E27FC236}">
                <a16:creationId xmlns:a16="http://schemas.microsoft.com/office/drawing/2014/main" id="{290D0354-5034-43EB-A554-C37929850866}"/>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547564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6" name="Footer Placeholder 1">
            <a:extLst>
              <a:ext uri="{FF2B5EF4-FFF2-40B4-BE49-F238E27FC236}">
                <a16:creationId xmlns:a16="http://schemas.microsoft.com/office/drawing/2014/main" id="{3CC0133F-94A8-41A1-B9BC-0AEE171E8CE8}"/>
              </a:ext>
            </a:extLst>
          </p:cNvPr>
          <p:cNvSpPr>
            <a:spLocks noGrp="1"/>
          </p:cNvSpPr>
          <p:nvPr>
            <p:ph type="ftr" sz="quarter" idx="16"/>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1399429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B71851DA-26F5-4003-8390-36B564C6B5C4}"/>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5405813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Footer Placeholder 1">
            <a:extLst>
              <a:ext uri="{FF2B5EF4-FFF2-40B4-BE49-F238E27FC236}">
                <a16:creationId xmlns:a16="http://schemas.microsoft.com/office/drawing/2014/main" id="{5ACD29FD-FAA5-49D6-8771-B7320F18D793}"/>
              </a:ext>
            </a:extLst>
          </p:cNvPr>
          <p:cNvSpPr>
            <a:spLocks noGrp="1"/>
          </p:cNvSpPr>
          <p:nvPr>
            <p:ph type="ftr" sz="quarter" idx="18"/>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27431473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FD354327-BCD7-4AA9-A8EC-B7BE70A9AABB}"/>
              </a:ext>
            </a:extLst>
          </p:cNvPr>
          <p:cNvSpPr>
            <a:spLocks noGrp="1"/>
          </p:cNvSpPr>
          <p:nvPr>
            <p:ph type="ftr" sz="quarter" idx="19"/>
          </p:nvPr>
        </p:nvSpPr>
        <p:spPr>
          <a:xfrm>
            <a:off x="304800" y="6437376"/>
            <a:ext cx="8534400" cy="182880"/>
          </a:xfrm>
        </p:spPr>
        <p:txBody>
          <a:bodyPr/>
          <a:lstStyle>
            <a:lvl1pPr>
              <a:defRPr>
                <a:solidFill>
                  <a:schemeClr val="bg2"/>
                </a:solidFill>
              </a:defRPr>
            </a:lvl1pPr>
          </a:lstStyle>
          <a:p>
            <a:r>
              <a:rPr lang="de-DE"/>
              <a:t>IBM Cloud / © 2021 IBM Corporation</a:t>
            </a:r>
            <a:endParaRPr lang="en-US" dirty="0"/>
          </a:p>
        </p:txBody>
      </p:sp>
    </p:spTree>
    <p:extLst>
      <p:ext uri="{BB962C8B-B14F-4D97-AF65-F5344CB8AC3E}">
        <p14:creationId xmlns:p14="http://schemas.microsoft.com/office/powerpoint/2010/main" val="20036561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B5C7CB39-5128-4579-B5D1-0A1C84C76E7C}"/>
              </a:ext>
            </a:extLst>
          </p:cNvPr>
          <p:cNvSpPr>
            <a:spLocks noGrp="1"/>
          </p:cNvSpPr>
          <p:nvPr>
            <p:ph type="ftr" sz="quarter" idx="19"/>
          </p:nvPr>
        </p:nvSpPr>
        <p:spPr>
          <a:xfrm>
            <a:off x="304800" y="6437376"/>
            <a:ext cx="8534400" cy="182880"/>
          </a:xfrm>
        </p:spPr>
        <p:txBody>
          <a:bodyPr/>
          <a:lstStyle>
            <a:lvl1pPr>
              <a:defRPr>
                <a:solidFill>
                  <a:schemeClr val="bg2"/>
                </a:solidFill>
              </a:defRPr>
            </a:lvl1pPr>
          </a:lstStyle>
          <a:p>
            <a:r>
              <a:rPr lang="de-DE"/>
              <a:t>IBM Cloud / © 2021 IBM Corporation</a:t>
            </a:r>
            <a:endParaRPr lang="en-US" dirty="0"/>
          </a:p>
        </p:txBody>
      </p:sp>
    </p:spTree>
    <p:extLst>
      <p:ext uri="{BB962C8B-B14F-4D97-AF65-F5344CB8AC3E}">
        <p14:creationId xmlns:p14="http://schemas.microsoft.com/office/powerpoint/2010/main" val="625811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5" name="Footer Placeholder 1">
            <a:extLst>
              <a:ext uri="{FF2B5EF4-FFF2-40B4-BE49-F238E27FC236}">
                <a16:creationId xmlns:a16="http://schemas.microsoft.com/office/drawing/2014/main" id="{D32365B2-AA6C-48AC-999E-F033B447061B}"/>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326583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4369126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1">
            <a:extLst>
              <a:ext uri="{FF2B5EF4-FFF2-40B4-BE49-F238E27FC236}">
                <a16:creationId xmlns:a16="http://schemas.microsoft.com/office/drawing/2014/main" id="{8C016852-7A3B-45E7-8A0D-8BF60C172731}"/>
              </a:ext>
            </a:extLst>
          </p:cNvPr>
          <p:cNvSpPr>
            <a:spLocks noGrp="1"/>
          </p:cNvSpPr>
          <p:nvPr>
            <p:ph type="ftr" sz="quarter" idx="23"/>
          </p:nvPr>
        </p:nvSpPr>
        <p:spPr>
          <a:xfrm>
            <a:off x="304800" y="6437376"/>
            <a:ext cx="8534400" cy="182880"/>
          </a:xfrm>
        </p:spPr>
        <p:txBody>
          <a:bodyPr/>
          <a:lstStyle>
            <a:lvl1pPr>
              <a:defRPr>
                <a:solidFill>
                  <a:schemeClr val="bg2"/>
                </a:solidFill>
              </a:defRPr>
            </a:lvl1pPr>
          </a:lstStyle>
          <a:p>
            <a:r>
              <a:rPr lang="de-DE"/>
              <a:t>IBM Cloud / © 2021 IBM Corporation</a:t>
            </a:r>
            <a:endParaRPr lang="en-US" dirty="0"/>
          </a:p>
        </p:txBody>
      </p:sp>
    </p:spTree>
    <p:extLst>
      <p:ext uri="{BB962C8B-B14F-4D97-AF65-F5344CB8AC3E}">
        <p14:creationId xmlns:p14="http://schemas.microsoft.com/office/powerpoint/2010/main" val="686434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Dark Agenda">
    <p:bg>
      <p:bgPr>
        <a:solidFill>
          <a:schemeClr val="accent4"/>
        </a:solidFill>
        <a:effectLst/>
      </p:bgPr>
    </p:bg>
    <p:spTree>
      <p:nvGrpSpPr>
        <p:cNvPr id="1" name=""/>
        <p:cNvGrpSpPr/>
        <p:nvPr/>
      </p:nvGrpSpPr>
      <p:grpSpPr>
        <a:xfrm>
          <a:off x="0" y="0"/>
          <a:ext cx="0" cy="0"/>
          <a:chOff x="0" y="0"/>
          <a:chExt cx="0" cy="0"/>
        </a:xfrm>
      </p:grpSpPr>
      <p:pic>
        <p:nvPicPr>
          <p:cNvPr id="8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86" name="Text Placeholder 2"/>
          <p:cNvSpPr txBox="1">
            <a:spLocks noGrp="1"/>
          </p:cNvSpPr>
          <p:nvPr>
            <p:ph type="body" sz="quarter" idx="13"/>
          </p:nvPr>
        </p:nvSpPr>
        <p:spPr>
          <a:xfrm>
            <a:off x="5546113" y="1269730"/>
            <a:ext cx="2362203" cy="482184"/>
          </a:xfrm>
          <a:prstGeom prst="rect">
            <a:avLst/>
          </a:prstGeom>
        </p:spPr>
        <p:txBody>
          <a:bodyPr/>
          <a:lstStyle>
            <a:lvl1pPr>
              <a:defRPr sz="2797">
                <a:solidFill>
                  <a:srgbClr val="A9CBEA"/>
                </a:solidFill>
              </a:defRPr>
            </a:lvl1pPr>
          </a:lstStyle>
          <a:p>
            <a:r>
              <a:t>Slide Title</a:t>
            </a:r>
          </a:p>
        </p:txBody>
      </p:sp>
      <p:sp>
        <p:nvSpPr>
          <p:cNvPr id="87" name="Text Placeholder 3"/>
          <p:cNvSpPr txBox="1">
            <a:spLocks noGrp="1"/>
          </p:cNvSpPr>
          <p:nvPr>
            <p:ph type="body" sz="quarter" idx="14"/>
          </p:nvPr>
        </p:nvSpPr>
        <p:spPr>
          <a:xfrm>
            <a:off x="9197740" y="700486"/>
            <a:ext cx="715187" cy="605295"/>
          </a:xfrm>
          <a:prstGeom prst="rect">
            <a:avLst/>
          </a:prstGeom>
        </p:spPr>
        <p:txBody>
          <a:bodyPr/>
          <a:lstStyle>
            <a:lvl1pPr>
              <a:defRPr sz="3597" b="1">
                <a:solidFill>
                  <a:schemeClr val="accent5"/>
                </a:solidFill>
              </a:defRPr>
            </a:lvl1pPr>
          </a:lstStyle>
          <a:p>
            <a:r>
              <a:t>05</a:t>
            </a:r>
          </a:p>
        </p:txBody>
      </p:sp>
      <p:sp>
        <p:nvSpPr>
          <p:cNvPr id="88" name="Text Placeholder 4"/>
          <p:cNvSpPr txBox="1">
            <a:spLocks noGrp="1"/>
          </p:cNvSpPr>
          <p:nvPr>
            <p:ph type="body" sz="quarter" idx="15"/>
          </p:nvPr>
        </p:nvSpPr>
        <p:spPr>
          <a:xfrm>
            <a:off x="9197741" y="1269730"/>
            <a:ext cx="2362204" cy="482184"/>
          </a:xfrm>
          <a:prstGeom prst="rect">
            <a:avLst/>
          </a:prstGeom>
        </p:spPr>
        <p:txBody>
          <a:bodyPr/>
          <a:lstStyle>
            <a:lvl1pPr>
              <a:defRPr sz="2797">
                <a:solidFill>
                  <a:srgbClr val="A9CBEA"/>
                </a:solidFill>
              </a:defRPr>
            </a:lvl1pPr>
          </a:lstStyle>
          <a:p>
            <a:r>
              <a:t>Slide Title</a:t>
            </a:r>
          </a:p>
        </p:txBody>
      </p:sp>
      <p:sp>
        <p:nvSpPr>
          <p:cNvPr id="8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90" name="Text Placeholder 6"/>
          <p:cNvSpPr txBox="1">
            <a:spLocks noGrp="1"/>
          </p:cNvSpPr>
          <p:nvPr>
            <p:ph type="body" sz="quarter" idx="17"/>
          </p:nvPr>
        </p:nvSpPr>
        <p:spPr>
          <a:xfrm>
            <a:off x="5546113" y="2553430"/>
            <a:ext cx="2362203" cy="482184"/>
          </a:xfrm>
          <a:prstGeom prst="rect">
            <a:avLst/>
          </a:prstGeom>
        </p:spPr>
        <p:txBody>
          <a:bodyPr/>
          <a:lstStyle>
            <a:lvl1pPr>
              <a:defRPr sz="2797">
                <a:solidFill>
                  <a:srgbClr val="A9CBEA"/>
                </a:solidFill>
              </a:defRPr>
            </a:lvl1pPr>
          </a:lstStyle>
          <a:p>
            <a:r>
              <a:t>Slide Title</a:t>
            </a:r>
          </a:p>
        </p:txBody>
      </p:sp>
      <p:sp>
        <p:nvSpPr>
          <p:cNvPr id="91" name="Text Placeholder 7"/>
          <p:cNvSpPr txBox="1">
            <a:spLocks noGrp="1"/>
          </p:cNvSpPr>
          <p:nvPr>
            <p:ph type="body" sz="quarter" idx="18"/>
          </p:nvPr>
        </p:nvSpPr>
        <p:spPr>
          <a:xfrm>
            <a:off x="9197740" y="1984187"/>
            <a:ext cx="715187" cy="605295"/>
          </a:xfrm>
          <a:prstGeom prst="rect">
            <a:avLst/>
          </a:prstGeom>
        </p:spPr>
        <p:txBody>
          <a:bodyPr/>
          <a:lstStyle>
            <a:lvl1pPr>
              <a:defRPr sz="3597" b="1">
                <a:solidFill>
                  <a:schemeClr val="accent5"/>
                </a:solidFill>
              </a:defRPr>
            </a:lvl1pPr>
          </a:lstStyle>
          <a:p>
            <a:r>
              <a:t>06</a:t>
            </a:r>
          </a:p>
        </p:txBody>
      </p:sp>
      <p:sp>
        <p:nvSpPr>
          <p:cNvPr id="92" name="Text Placeholder 8"/>
          <p:cNvSpPr txBox="1">
            <a:spLocks noGrp="1"/>
          </p:cNvSpPr>
          <p:nvPr>
            <p:ph type="body" sz="quarter" idx="19"/>
          </p:nvPr>
        </p:nvSpPr>
        <p:spPr>
          <a:xfrm>
            <a:off x="9197741" y="2553430"/>
            <a:ext cx="2362204" cy="482184"/>
          </a:xfrm>
          <a:prstGeom prst="rect">
            <a:avLst/>
          </a:prstGeom>
        </p:spPr>
        <p:txBody>
          <a:bodyPr/>
          <a:lstStyle>
            <a:lvl1pPr>
              <a:defRPr sz="2797">
                <a:solidFill>
                  <a:srgbClr val="A9CBEA"/>
                </a:solidFill>
              </a:defRPr>
            </a:lvl1pPr>
          </a:lstStyle>
          <a:p>
            <a:r>
              <a:t>Slide Title</a:t>
            </a:r>
          </a:p>
        </p:txBody>
      </p:sp>
      <p:sp>
        <p:nvSpPr>
          <p:cNvPr id="9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94" name="Text Placeholder 10"/>
          <p:cNvSpPr txBox="1">
            <a:spLocks noGrp="1"/>
          </p:cNvSpPr>
          <p:nvPr>
            <p:ph type="body" sz="quarter" idx="21"/>
          </p:nvPr>
        </p:nvSpPr>
        <p:spPr>
          <a:xfrm>
            <a:off x="5546113" y="3837127"/>
            <a:ext cx="2362203" cy="482184"/>
          </a:xfrm>
          <a:prstGeom prst="rect">
            <a:avLst/>
          </a:prstGeom>
        </p:spPr>
        <p:txBody>
          <a:bodyPr/>
          <a:lstStyle>
            <a:lvl1pPr>
              <a:defRPr sz="2797">
                <a:solidFill>
                  <a:srgbClr val="A9CBEA"/>
                </a:solidFill>
              </a:defRPr>
            </a:lvl1pPr>
          </a:lstStyle>
          <a:p>
            <a:r>
              <a:t>Slide Title</a:t>
            </a:r>
          </a:p>
        </p:txBody>
      </p:sp>
      <p:sp>
        <p:nvSpPr>
          <p:cNvPr id="95" name="Text Placeholder 11"/>
          <p:cNvSpPr txBox="1">
            <a:spLocks noGrp="1"/>
          </p:cNvSpPr>
          <p:nvPr>
            <p:ph type="body" sz="quarter" idx="22"/>
          </p:nvPr>
        </p:nvSpPr>
        <p:spPr>
          <a:xfrm>
            <a:off x="9197740" y="3267883"/>
            <a:ext cx="715187" cy="605295"/>
          </a:xfrm>
          <a:prstGeom prst="rect">
            <a:avLst/>
          </a:prstGeom>
        </p:spPr>
        <p:txBody>
          <a:bodyPr/>
          <a:lstStyle>
            <a:lvl1pPr>
              <a:defRPr sz="3597" b="1">
                <a:solidFill>
                  <a:schemeClr val="accent5"/>
                </a:solidFill>
              </a:defRPr>
            </a:lvl1pPr>
          </a:lstStyle>
          <a:p>
            <a:r>
              <a:t>07</a:t>
            </a:r>
          </a:p>
        </p:txBody>
      </p:sp>
      <p:sp>
        <p:nvSpPr>
          <p:cNvPr id="96" name="Text Placeholder 12"/>
          <p:cNvSpPr txBox="1">
            <a:spLocks noGrp="1"/>
          </p:cNvSpPr>
          <p:nvPr>
            <p:ph type="body" sz="quarter" idx="23"/>
          </p:nvPr>
        </p:nvSpPr>
        <p:spPr>
          <a:xfrm>
            <a:off x="9197741" y="3837127"/>
            <a:ext cx="2362204" cy="482184"/>
          </a:xfrm>
          <a:prstGeom prst="rect">
            <a:avLst/>
          </a:prstGeom>
        </p:spPr>
        <p:txBody>
          <a:bodyPr/>
          <a:lstStyle>
            <a:lvl1pPr>
              <a:defRPr sz="2797">
                <a:solidFill>
                  <a:srgbClr val="A9CBEA"/>
                </a:solidFill>
              </a:defRPr>
            </a:lvl1pPr>
          </a:lstStyle>
          <a:p>
            <a:r>
              <a:t>Slide Title</a:t>
            </a:r>
          </a:p>
        </p:txBody>
      </p:sp>
      <p:sp>
        <p:nvSpPr>
          <p:cNvPr id="9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98" name="Text Placeholder 14"/>
          <p:cNvSpPr txBox="1">
            <a:spLocks noGrp="1"/>
          </p:cNvSpPr>
          <p:nvPr>
            <p:ph type="body" sz="quarter" idx="25"/>
          </p:nvPr>
        </p:nvSpPr>
        <p:spPr>
          <a:xfrm>
            <a:off x="5546113" y="5120825"/>
            <a:ext cx="2362203" cy="482184"/>
          </a:xfrm>
          <a:prstGeom prst="rect">
            <a:avLst/>
          </a:prstGeom>
        </p:spPr>
        <p:txBody>
          <a:bodyPr/>
          <a:lstStyle>
            <a:lvl1pPr>
              <a:defRPr sz="2797">
                <a:solidFill>
                  <a:srgbClr val="A9CBEA"/>
                </a:solidFill>
              </a:defRPr>
            </a:lvl1pPr>
          </a:lstStyle>
          <a:p>
            <a:r>
              <a:t>Slide Title</a:t>
            </a:r>
          </a:p>
        </p:txBody>
      </p:sp>
      <p:sp>
        <p:nvSpPr>
          <p:cNvPr id="99" name="Text Placeholder 15"/>
          <p:cNvSpPr txBox="1">
            <a:spLocks noGrp="1"/>
          </p:cNvSpPr>
          <p:nvPr>
            <p:ph type="body" sz="quarter" idx="26"/>
          </p:nvPr>
        </p:nvSpPr>
        <p:spPr>
          <a:xfrm>
            <a:off x="9197740" y="4551581"/>
            <a:ext cx="715187" cy="605295"/>
          </a:xfrm>
          <a:prstGeom prst="rect">
            <a:avLst/>
          </a:prstGeom>
        </p:spPr>
        <p:txBody>
          <a:bodyPr/>
          <a:lstStyle>
            <a:lvl1pPr>
              <a:defRPr sz="3597" b="1">
                <a:solidFill>
                  <a:schemeClr val="accent5"/>
                </a:solidFill>
              </a:defRPr>
            </a:lvl1pPr>
          </a:lstStyle>
          <a:p>
            <a:r>
              <a:t>08</a:t>
            </a:r>
          </a:p>
        </p:txBody>
      </p:sp>
      <p:sp>
        <p:nvSpPr>
          <p:cNvPr id="100" name="Text Placeholder 16"/>
          <p:cNvSpPr txBox="1">
            <a:spLocks noGrp="1"/>
          </p:cNvSpPr>
          <p:nvPr>
            <p:ph type="body" sz="quarter" idx="27"/>
          </p:nvPr>
        </p:nvSpPr>
        <p:spPr>
          <a:xfrm>
            <a:off x="9197741" y="5120825"/>
            <a:ext cx="2362204" cy="482184"/>
          </a:xfrm>
          <a:prstGeom prst="rect">
            <a:avLst/>
          </a:prstGeom>
        </p:spPr>
        <p:txBody>
          <a:bodyPr/>
          <a:lstStyle>
            <a:lvl1pPr>
              <a:defRPr sz="2797">
                <a:solidFill>
                  <a:srgbClr val="A9CBEA"/>
                </a:solidFill>
              </a:defRPr>
            </a:lvl1pPr>
          </a:lstStyle>
          <a:p>
            <a:r>
              <a:t>Slide Title</a:t>
            </a:r>
          </a:p>
        </p:txBody>
      </p:sp>
      <p:sp>
        <p:nvSpPr>
          <p:cNvPr id="10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solidFill>
                  <a:schemeClr val="accent2">
                    <a:lumOff val="5588"/>
                  </a:schemeClr>
                </a:solidFill>
              </a:defRPr>
            </a:lvl1pPr>
          </a:lstStyle>
          <a:p>
            <a:pPr defTabSz="738377">
              <a:lnSpc>
                <a:spcPct val="72000"/>
              </a:lnSpc>
              <a:defRPr sz="3800" b="1">
                <a:solidFill>
                  <a:schemeClr val="accent2">
                    <a:lumOff val="5588"/>
                  </a:schemeClr>
                </a:solidFill>
              </a:defRPr>
            </a:pPr>
            <a:r>
              <a:t>Deck </a:t>
            </a:r>
          </a:p>
          <a:p>
            <a:pPr defTabSz="738377">
              <a:lnSpc>
                <a:spcPct val="72000"/>
              </a:lnSpc>
              <a:defRPr sz="3800" b="1">
                <a:solidFill>
                  <a:schemeClr val="accent2">
                    <a:lumOff val="5588"/>
                  </a:schemeClr>
                </a:solidFill>
              </a:defRPr>
            </a:pPr>
            <a:r>
              <a:t>Agenda</a:t>
            </a:r>
          </a:p>
        </p:txBody>
      </p:sp>
      <p:sp>
        <p:nvSpPr>
          <p:cNvPr id="10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271951954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47462D40-6FCE-4484-92B3-F864CF70821A}"/>
              </a:ext>
            </a:extLst>
          </p:cNvPr>
          <p:cNvSpPr>
            <a:spLocks noGrp="1"/>
          </p:cNvSpPr>
          <p:nvPr>
            <p:ph type="ftr" sz="quarter" idx="13"/>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23273898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a:extLst>
              <a:ext uri="{FF2B5EF4-FFF2-40B4-BE49-F238E27FC236}">
                <a16:creationId xmlns:a16="http://schemas.microsoft.com/office/drawing/2014/main" id="{20F4F4C1-18D3-45FA-B35E-265DD2397F8C}"/>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30424692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A5AD68D3-582D-4C68-AD1C-26D5CDFABB02}"/>
              </a:ext>
            </a:extLst>
          </p:cNvPr>
          <p:cNvSpPr>
            <a:spLocks noGrp="1"/>
          </p:cNvSpPr>
          <p:nvPr>
            <p:ph type="ftr" sz="quarter" idx="13"/>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35319410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
        <p:nvSpPr>
          <p:cNvPr id="8" name="Footer Placeholder 1">
            <a:extLst>
              <a:ext uri="{FF2B5EF4-FFF2-40B4-BE49-F238E27FC236}">
                <a16:creationId xmlns:a16="http://schemas.microsoft.com/office/drawing/2014/main" id="{63BC5919-E068-409C-BDF0-9CEE15C55350}"/>
              </a:ext>
            </a:extLst>
          </p:cNvPr>
          <p:cNvSpPr>
            <a:spLocks noGrp="1"/>
          </p:cNvSpPr>
          <p:nvPr>
            <p:ph type="ftr" sz="quarter" idx="15"/>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26109906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129B35D0-93B6-494D-BD41-2D083C6E3589}"/>
              </a:ext>
            </a:extLst>
          </p:cNvPr>
          <p:cNvSpPr>
            <a:spLocks noGrp="1"/>
          </p:cNvSpPr>
          <p:nvPr>
            <p:ph type="ftr" sz="quarter" idx="15"/>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26893673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8" name="Footer Placeholder 1">
            <a:extLst>
              <a:ext uri="{FF2B5EF4-FFF2-40B4-BE49-F238E27FC236}">
                <a16:creationId xmlns:a16="http://schemas.microsoft.com/office/drawing/2014/main" id="{9C340B16-DD07-4551-94BF-0B28A7C9CAD0}"/>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7353204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6F6DB7C7-C848-4EBD-AD54-8FA68D3F9061}"/>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22384474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0535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
        <p:nvSpPr>
          <p:cNvPr id="7" name="Footer Placeholder 1">
            <a:extLst>
              <a:ext uri="{FF2B5EF4-FFF2-40B4-BE49-F238E27FC236}">
                <a16:creationId xmlns:a16="http://schemas.microsoft.com/office/drawing/2014/main" id="{12B0D548-328A-42F2-BE71-7EDD515E56CD}"/>
              </a:ext>
            </a:extLst>
          </p:cNvPr>
          <p:cNvSpPr>
            <a:spLocks noGrp="1"/>
          </p:cNvSpPr>
          <p:nvPr>
            <p:ph type="ftr" sz="quarter" idx="13"/>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15718469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
        <p:nvSpPr>
          <p:cNvPr id="6" name="Footer Placeholder 1">
            <a:extLst>
              <a:ext uri="{FF2B5EF4-FFF2-40B4-BE49-F238E27FC236}">
                <a16:creationId xmlns:a16="http://schemas.microsoft.com/office/drawing/2014/main" id="{45BB2391-0785-453E-95DC-C74FE0B449F9}"/>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a:t>IBM Cloud / © 2021 IBM Corporation</a:t>
            </a:r>
            <a:endParaRPr lang="en-US" dirty="0"/>
          </a:p>
        </p:txBody>
      </p:sp>
    </p:spTree>
    <p:extLst>
      <p:ext uri="{BB962C8B-B14F-4D97-AF65-F5344CB8AC3E}">
        <p14:creationId xmlns:p14="http://schemas.microsoft.com/office/powerpoint/2010/main" val="134914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Light Quote">
    <p:bg>
      <p:bgPr>
        <a:solidFill>
          <a:schemeClr val="accent2">
            <a:lumOff val="5588"/>
          </a:schemeClr>
        </a:solidFill>
        <a:effectLst/>
      </p:bgPr>
    </p:bg>
    <p:spTree>
      <p:nvGrpSpPr>
        <p:cNvPr id="1" name=""/>
        <p:cNvGrpSpPr/>
        <p:nvPr/>
      </p:nvGrpSpPr>
      <p:grpSpPr>
        <a:xfrm>
          <a:off x="0" y="0"/>
          <a:ext cx="0" cy="0"/>
          <a:chOff x="0" y="0"/>
          <a:chExt cx="0" cy="0"/>
        </a:xfrm>
      </p:grpSpPr>
      <p:pic>
        <p:nvPicPr>
          <p:cNvPr id="174"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177" name="“ Big quote or headline…”"/>
          <p:cNvSpPr txBox="1">
            <a:spLocks noGrp="1"/>
          </p:cNvSpPr>
          <p:nvPr>
            <p:ph type="body" idx="13"/>
          </p:nvPr>
        </p:nvSpPr>
        <p:spPr>
          <a:xfrm>
            <a:off x="254000" y="1627630"/>
            <a:ext cx="11811000" cy="3602742"/>
          </a:xfrm>
          <a:prstGeom prst="rect">
            <a:avLst/>
          </a:prstGeom>
        </p:spPr>
        <p:txBody>
          <a:bodyPr lIns="45718" tIns="45718" rIns="45718" bIns="45718"/>
          <a:lstStyle>
            <a:lvl1pPr defTabSz="913554">
              <a:lnSpc>
                <a:spcPct val="90000"/>
              </a:lnSpc>
              <a:defRPr sz="9591" b="1">
                <a:solidFill>
                  <a:schemeClr val="accent4"/>
                </a:solidFill>
              </a:defRPr>
            </a:lvl1pPr>
          </a:lstStyle>
          <a:p>
            <a:r>
              <a:t>“ Big quote or headline…”</a:t>
            </a:r>
          </a:p>
        </p:txBody>
      </p:sp>
    </p:spTree>
    <p:extLst>
      <p:ext uri="{BB962C8B-B14F-4D97-AF65-F5344CB8AC3E}">
        <p14:creationId xmlns:p14="http://schemas.microsoft.com/office/powerpoint/2010/main" val="2787324830"/>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415235" y="6437376"/>
            <a:ext cx="8423965"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a:solidFill>
                  <a:schemeClr val="bg1"/>
                </a:solidFill>
              </a:rPr>
              <a:t>IBM Watson &amp; Cloud © 2020 IBM Corporation			               ***   IBM &amp; Business Partner Only   ***</a:t>
            </a:r>
            <a:endParaRPr lang="en-US" sz="800" dirty="0">
              <a:solidFill>
                <a:schemeClr val="bg1"/>
              </a:solidFill>
            </a:endParaRPr>
          </a:p>
        </p:txBody>
      </p:sp>
    </p:spTree>
    <p:extLst>
      <p:ext uri="{BB962C8B-B14F-4D97-AF65-F5344CB8AC3E}">
        <p14:creationId xmlns:p14="http://schemas.microsoft.com/office/powerpoint/2010/main" val="41072871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r>
              <a:rPr lang="de-DE">
                <a:solidFill>
                  <a:srgbClr val="5A5A5A"/>
                </a:solidFill>
              </a:rPr>
              <a:t>IBM Cloud / © 2021 IBM Corporation</a:t>
            </a:r>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1775554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Light Text &amp; 1 Images">
    <p:spTree>
      <p:nvGrpSpPr>
        <p:cNvPr id="1" name=""/>
        <p:cNvGrpSpPr/>
        <p:nvPr/>
      </p:nvGrpSpPr>
      <p:grpSpPr>
        <a:xfrm>
          <a:off x="0" y="0"/>
          <a:ext cx="0" cy="0"/>
          <a:chOff x="0" y="0"/>
          <a:chExt cx="0" cy="0"/>
        </a:xfrm>
      </p:grpSpPr>
      <p:sp>
        <p:nvSpPr>
          <p:cNvPr id="238" name="Rectangle 8"/>
          <p:cNvSpPr/>
          <p:nvPr/>
        </p:nvSpPr>
        <p:spPr>
          <a:xfrm>
            <a:off x="1" y="-1"/>
            <a:ext cx="6096000" cy="6858000"/>
          </a:xfrm>
          <a:prstGeom prst="rect">
            <a:avLst/>
          </a:prstGeom>
          <a:solidFill>
            <a:schemeClr val="accent2">
              <a:lumOff val="5588"/>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43"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44"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5"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46" name="Lorem ipsum dolor sit amet, consectetur adipiscing elit, sed do eiusmod tempor incididunt ut labore et."/>
          <p:cNvSpPr txBox="1">
            <a:spLocks noGrp="1"/>
          </p:cNvSpPr>
          <p:nvPr>
            <p:ph type="body" sz="quarter" idx="16"/>
          </p:nvPr>
        </p:nvSpPr>
        <p:spPr>
          <a:xfrm>
            <a:off x="400654" y="3270555"/>
            <a:ext cx="4202809" cy="818046"/>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7"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48"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9" name="Slide title"/>
          <p:cNvSpPr txBox="1">
            <a:spLocks noGrp="1"/>
          </p:cNvSpPr>
          <p:nvPr>
            <p:ph type="body" sz="quarter" idx="19"/>
          </p:nvPr>
        </p:nvSpPr>
        <p:spPr>
          <a:xfrm>
            <a:off x="254001" y="254001"/>
            <a:ext cx="5606473" cy="460462"/>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250" name="Picture Placeholder 2"/>
          <p:cNvSpPr>
            <a:spLocks noGrp="1"/>
          </p:cNvSpPr>
          <p:nvPr>
            <p:ph type="pic" idx="20"/>
          </p:nvPr>
        </p:nvSpPr>
        <p:spPr>
          <a:xfrm>
            <a:off x="6096000" y="-2645"/>
            <a:ext cx="6096000" cy="6860643"/>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152310232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Dark Text &amp; 1 Images">
    <p:spTree>
      <p:nvGrpSpPr>
        <p:cNvPr id="1" name=""/>
        <p:cNvGrpSpPr/>
        <p:nvPr/>
      </p:nvGrpSpPr>
      <p:grpSpPr>
        <a:xfrm>
          <a:off x="0" y="0"/>
          <a:ext cx="0" cy="0"/>
          <a:chOff x="0" y="0"/>
          <a:chExt cx="0" cy="0"/>
        </a:xfrm>
      </p:grpSpPr>
      <p:sp>
        <p:nvSpPr>
          <p:cNvPr id="259" name="Rectangle 8"/>
          <p:cNvSpPr/>
          <p:nvPr/>
        </p:nvSpPr>
        <p:spPr>
          <a:xfrm>
            <a:off x="1" y="-1"/>
            <a:ext cx="6096000" cy="6858000"/>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64"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65"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6"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67" name="Lorem ipsum dolor sit amet, consectetur adipiscing elit, sed do eiusmod tempor incididunt ut labore et."/>
          <p:cNvSpPr txBox="1">
            <a:spLocks noGrp="1"/>
          </p:cNvSpPr>
          <p:nvPr>
            <p:ph type="body" sz="quarter" idx="16"/>
          </p:nvPr>
        </p:nvSpPr>
        <p:spPr>
          <a:xfrm>
            <a:off x="400654" y="3270555"/>
            <a:ext cx="4202809" cy="789960"/>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8"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69"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2">
                    <a:lumOff val="5588"/>
                  </a:schemeClr>
                </a:solidFill>
              </a:defRPr>
            </a:lvl1pPr>
          </a:lstStyle>
          <a:p>
            <a:r>
              <a:rPr dirty="0"/>
              <a:t>Lorem ipsum dolor sit amet, consectetur adipiscing elit, sed do eiusmod tempor incididunt ut labore et.</a:t>
            </a:r>
          </a:p>
        </p:txBody>
      </p:sp>
      <p:sp>
        <p:nvSpPr>
          <p:cNvPr id="270" name="Slide title"/>
          <p:cNvSpPr txBox="1">
            <a:spLocks noGrp="1"/>
          </p:cNvSpPr>
          <p:nvPr>
            <p:ph type="body" sz="quarter" idx="19"/>
          </p:nvPr>
        </p:nvSpPr>
        <p:spPr>
          <a:xfrm>
            <a:off x="254001" y="254001"/>
            <a:ext cx="5606473" cy="458775"/>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
        <p:nvSpPr>
          <p:cNvPr id="271" name="Picture Placeholder 2"/>
          <p:cNvSpPr>
            <a:spLocks noGrp="1"/>
          </p:cNvSpPr>
          <p:nvPr>
            <p:ph type="pic" idx="20"/>
          </p:nvPr>
        </p:nvSpPr>
        <p:spPr>
          <a:xfrm>
            <a:off x="6096001" y="-2644"/>
            <a:ext cx="6096001" cy="6860644"/>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409612197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pic>
        <p:nvPicPr>
          <p:cNvPr id="31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14" name="Slide title"/>
          <p:cNvSpPr txBox="1">
            <a:spLocks noGrp="1"/>
          </p:cNvSpPr>
          <p:nvPr>
            <p:ph type="body" sz="quarter" idx="13"/>
          </p:nvPr>
        </p:nvSpPr>
        <p:spPr>
          <a:xfrm>
            <a:off x="254001" y="254001"/>
            <a:ext cx="11811001" cy="494145"/>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Tree>
    <p:extLst>
      <p:ext uri="{BB962C8B-B14F-4D97-AF65-F5344CB8AC3E}">
        <p14:creationId xmlns:p14="http://schemas.microsoft.com/office/powerpoint/2010/main" val="302183869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799"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799" baseline="0">
                <a:solidFill>
                  <a:schemeClr val="tx1"/>
                </a:solidFill>
                <a:latin typeface="+mn-lt"/>
                <a:ea typeface="Arial" charset="0"/>
                <a:cs typeface="Arial" charset="0"/>
              </a:defRPr>
            </a:lvl1pPr>
          </a:lstStyle>
          <a:p>
            <a:r>
              <a:rPr lang="de-DE"/>
              <a:t>IBM Cloud / © 2021 IBM Corporation</a:t>
            </a:r>
            <a:endParaRPr lang="en-US" dirty="0"/>
          </a:p>
        </p:txBody>
      </p:sp>
    </p:spTree>
    <p:extLst>
      <p:ext uri="{BB962C8B-B14F-4D97-AF65-F5344CB8AC3E}">
        <p14:creationId xmlns:p14="http://schemas.microsoft.com/office/powerpoint/2010/main" val="78820387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910" r:id="rId17"/>
    <p:sldLayoutId id="2147483912" r:id="rId18"/>
    <p:sldLayoutId id="2147483913" r:id="rId19"/>
    <p:sldLayoutId id="2147484246" r:id="rId20"/>
    <p:sldLayoutId id="2147484248" r:id="rId21"/>
    <p:sldLayoutId id="2147484249" r:id="rId22"/>
  </p:sldLayoutIdLst>
  <p:transition spd="med"/>
  <p:hf hdr="0" dt="0"/>
  <p:txStyles>
    <p:titleStyle>
      <a:lvl1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1pPr>
      <a:lvl2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2pPr>
      <a:lvl3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3pPr>
      <a:lvl4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4pPr>
      <a:lvl5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5pPr>
      <a:lvl6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6pPr>
      <a:lvl7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7pPr>
      <a:lvl8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8pPr>
      <a:lvl9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9pPr>
    </p:titleStyle>
    <p:bodyStyle>
      <a:lvl1pPr marL="0" marR="0" indent="0"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1pPr>
      <a:lvl2pPr marL="0" marR="0" indent="634413"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2pPr>
      <a:lvl3pPr marL="0" marR="0" indent="1268825"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3pPr>
      <a:lvl4pPr marL="0" marR="0" indent="1903238"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4pPr>
      <a:lvl5pPr marL="0" marR="0" indent="2537651"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5pPr>
      <a:lvl6pPr marL="3367265" marR="0" indent="-195203"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6pPr>
      <a:lvl7pPr marL="4001678"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7pPr>
      <a:lvl8pPr marL="4636090"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8pPr>
      <a:lvl9pPr marL="5270503"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9pPr>
    </p:bodyStyle>
    <p:otherStyle>
      <a:lvl1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1pPr>
      <a:lvl2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2pPr>
      <a:lvl3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3pPr>
      <a:lvl4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4pPr>
      <a:lvl5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5pPr>
      <a:lvl6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6pPr>
      <a:lvl7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7pPr>
      <a:lvl8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8pPr>
      <a:lvl9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Cloud / © 2021 IBM Corporation</a:t>
            </a:r>
            <a:endParaRPr lang="en-US" dirty="0"/>
          </a:p>
        </p:txBody>
      </p:sp>
    </p:spTree>
    <p:extLst>
      <p:ext uri="{BB962C8B-B14F-4D97-AF65-F5344CB8AC3E}">
        <p14:creationId xmlns:p14="http://schemas.microsoft.com/office/powerpoint/2010/main" val="113564458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3907" r:id="rId37"/>
    <p:sldLayoutId id="2147483908" r:id="rId38"/>
    <p:sldLayoutId id="2147483909" r:id="rId39"/>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cloud.ibm.com/docs/vmwaresolutions?topic=vmwaresolutions-openshift-runbook-runbook-intro"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hyperlink" Target="https://cloud.ibm.com/infrastructure/vmware-solutions/console/vcenters"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console.redhat.com/openshift"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0F6FFF"/>
            </a:gs>
            <a:gs pos="75000">
              <a:srgbClr val="000000">
                <a:lumMod val="100000"/>
              </a:srgbClr>
            </a:gs>
          </a:gsLst>
          <a:lin ang="14615836" scaled="0"/>
        </a:gradFill>
        <a:effectLst/>
      </p:bgPr>
    </p:bg>
    <p:spTree>
      <p:nvGrpSpPr>
        <p:cNvPr id="1" name=""/>
        <p:cNvGrpSpPr/>
        <p:nvPr/>
      </p:nvGrpSpPr>
      <p:grpSpPr>
        <a:xfrm>
          <a:off x="0" y="0"/>
          <a:ext cx="0" cy="0"/>
          <a:chOff x="0" y="0"/>
          <a:chExt cx="0" cy="0"/>
        </a:xfrm>
      </p:grpSpPr>
      <p:pic>
        <p:nvPicPr>
          <p:cNvPr id="10667" name="BCK_PEG_[01].png" descr="BCK_PEG_[01].png"/>
          <p:cNvPicPr>
            <a:picLocks noChangeAspect="1"/>
          </p:cNvPicPr>
          <p:nvPr/>
        </p:nvPicPr>
        <p:blipFill>
          <a:blip r:embed="rId3"/>
          <a:stretch>
            <a:fillRect/>
          </a:stretch>
        </p:blipFill>
        <p:spPr>
          <a:xfrm>
            <a:off x="1040087" y="5342270"/>
            <a:ext cx="410256" cy="362745"/>
          </a:xfrm>
          <a:prstGeom prst="rect">
            <a:avLst/>
          </a:prstGeom>
          <a:ln w="12700">
            <a:miter lim="400000"/>
          </a:ln>
        </p:spPr>
      </p:pic>
      <p:sp>
        <p:nvSpPr>
          <p:cNvPr id="10668" name="Rectangle"/>
          <p:cNvSpPr/>
          <p:nvPr/>
        </p:nvSpPr>
        <p:spPr>
          <a:xfrm>
            <a:off x="901688" y="1481967"/>
            <a:ext cx="1761067" cy="82250"/>
          </a:xfrm>
          <a:prstGeom prst="rect">
            <a:avLst/>
          </a:prstGeom>
          <a:solidFill>
            <a:srgbClr val="1C73FB"/>
          </a:solidFill>
          <a:ln w="12700">
            <a:miter lim="400000"/>
          </a:ln>
        </p:spPr>
        <p:txBody>
          <a:bodyPr lIns="26788" tIns="26788" rIns="26788" bIns="26788" anchor="ctr"/>
          <a:lstStyle/>
          <a:p>
            <a:pPr defTabSz="412750" hangingPunct="0">
              <a:lnSpc>
                <a:spcPct val="90000"/>
              </a:lnSpc>
              <a:defRPr sz="3600" b="1" spc="792">
                <a:solidFill>
                  <a:srgbClr val="26465B"/>
                </a:solidFill>
              </a:defRPr>
            </a:pPr>
            <a:endParaRPr b="1" kern="0" spc="396">
              <a:solidFill>
                <a:srgbClr val="26465B"/>
              </a:solidFill>
              <a:latin typeface="Helvetica"/>
              <a:sym typeface="Helvetica"/>
            </a:endParaRPr>
          </a:p>
        </p:txBody>
      </p:sp>
      <p:sp>
        <p:nvSpPr>
          <p:cNvPr id="10669" name="HYBRID CLOUD PRESENTATION TEMPLATE"/>
          <p:cNvSpPr txBox="1"/>
          <p:nvPr/>
        </p:nvSpPr>
        <p:spPr>
          <a:xfrm>
            <a:off x="901688" y="2476126"/>
            <a:ext cx="8890001"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spAutoFit/>
          </a:bodyPr>
          <a:lstStyle/>
          <a:p>
            <a:pPr indent="31750" defTabSz="914685" hangingPunct="0">
              <a:defRPr sz="6600" spc="792">
                <a:solidFill>
                  <a:srgbClr val="FFFFFF"/>
                </a:solidFill>
              </a:defRPr>
            </a:pPr>
            <a:r>
              <a:rPr lang="en-US" sz="4000" kern="0" spc="396" dirty="0">
                <a:solidFill>
                  <a:srgbClr val="FFFFFF"/>
                </a:solidFill>
                <a:latin typeface="IBM Plex Sans" panose="020B0503050000000000" pitchFamily="34" charset="77"/>
                <a:sym typeface="Helvetica"/>
              </a:rPr>
              <a:t>OpenShift on VMware</a:t>
            </a:r>
          </a:p>
          <a:p>
            <a:pPr indent="31750" defTabSz="914685" hangingPunct="0">
              <a:defRPr sz="6600" spc="792">
                <a:solidFill>
                  <a:srgbClr val="FFFFFF"/>
                </a:solidFill>
              </a:defRPr>
            </a:pPr>
            <a:r>
              <a:rPr lang="en-US" sz="4000" kern="0" spc="396" dirty="0">
                <a:solidFill>
                  <a:srgbClr val="FFFFFF"/>
                </a:solidFill>
                <a:latin typeface="IBM Plex Sans" panose="020B0503050000000000" pitchFamily="34" charset="77"/>
                <a:sym typeface="Helvetica"/>
              </a:rPr>
              <a:t>(VCS Add-on)</a:t>
            </a:r>
            <a:endParaRPr lang="en-US" sz="3300" kern="0" spc="396" dirty="0">
              <a:solidFill>
                <a:srgbClr val="FFFFFF"/>
              </a:solidFill>
              <a:latin typeface="IBM Plex Sans" panose="020B0503050000000000" pitchFamily="34" charset="77"/>
              <a:sym typeface="Helvetica"/>
            </a:endParaRPr>
          </a:p>
          <a:p>
            <a:pPr indent="31750" defTabSz="914685" hangingPunct="0">
              <a:defRPr sz="6600" spc="792">
                <a:solidFill>
                  <a:srgbClr val="FFFFFF"/>
                </a:solidFill>
              </a:defRPr>
            </a:pPr>
            <a:endParaRPr kern="0" spc="396" dirty="0">
              <a:solidFill>
                <a:srgbClr val="FFFFFF"/>
              </a:solidFill>
              <a:latin typeface="IBM Plex Sans" panose="020B0503050000000000" pitchFamily="34" charset="77"/>
              <a:sym typeface="Helvetica"/>
            </a:endParaRPr>
          </a:p>
          <a:p>
            <a:pPr indent="31750" defTabSz="914685" hangingPunct="0">
              <a:defRPr sz="3600" spc="792">
                <a:solidFill>
                  <a:srgbClr val="FFFFFF"/>
                </a:solidFill>
              </a:defRPr>
            </a:pPr>
            <a:r>
              <a:rPr lang="en-US" sz="2000" kern="0" spc="396">
                <a:solidFill>
                  <a:srgbClr val="FFFFFF"/>
                </a:solidFill>
                <a:latin typeface="IBM Plex Sans" panose="020B0503050000000000" pitchFamily="34" charset="77"/>
                <a:sym typeface="Helvetica"/>
              </a:rPr>
              <a:t>Vann Lam</a:t>
            </a:r>
            <a:endParaRPr lang="en-US" sz="2000" kern="0" spc="396" dirty="0">
              <a:solidFill>
                <a:srgbClr val="FFFFFF"/>
              </a:solidFill>
              <a:latin typeface="IBM Plex Sans" panose="020B0503050000000000" pitchFamily="34" charset="77"/>
              <a:sym typeface="Helvetica"/>
            </a:endParaRPr>
          </a:p>
          <a:p>
            <a:pPr indent="31750" defTabSz="914685" hangingPunct="0">
              <a:defRPr sz="3600" spc="792">
                <a:solidFill>
                  <a:srgbClr val="FFFFFF"/>
                </a:solidFill>
              </a:defRPr>
            </a:pPr>
            <a:r>
              <a:rPr lang="en-US" sz="2000" kern="0" spc="396" dirty="0">
                <a:solidFill>
                  <a:srgbClr val="FFFFFF"/>
                </a:solidFill>
                <a:latin typeface="IBM Plex Sans"/>
                <a:sym typeface="Helvetica"/>
              </a:rPr>
              <a:t>Last update: 2021-12-14</a:t>
            </a:r>
            <a:endParaRPr lang="en-US" sz="2000" kern="0" spc="396" dirty="0">
              <a:solidFill>
                <a:srgbClr val="FFFFFF"/>
              </a:solidFill>
              <a:latin typeface="IBM Plex Sans" panose="020B0503050000000000" pitchFamily="34" charset="77"/>
            </a:endParaRPr>
          </a:p>
        </p:txBody>
      </p:sp>
      <p:sp>
        <p:nvSpPr>
          <p:cNvPr id="10670" name="IBM Design | Hybrid cloud"/>
          <p:cNvSpPr txBox="1"/>
          <p:nvPr/>
        </p:nvSpPr>
        <p:spPr>
          <a:xfrm>
            <a:off x="768720" y="6224053"/>
            <a:ext cx="8890001" cy="207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10000"/>
              </a:lnSpc>
              <a:defRPr sz="2600" spc="130">
                <a:solidFill>
                  <a:srgbClr val="FFFFFF"/>
                </a:solidFill>
              </a:defRPr>
            </a:lvl1pPr>
          </a:lstStyle>
          <a:p>
            <a:pPr indent="31750" defTabSz="914685" hangingPunct="0"/>
            <a:r>
              <a:rPr sz="1300" kern="0" spc="65" dirty="0">
                <a:latin typeface="IBM Plex Sans" panose="020B0503050000000000" pitchFamily="34" charset="77"/>
                <a:sym typeface="Helvetica"/>
              </a:rPr>
              <a:t>© 20</a:t>
            </a:r>
            <a:r>
              <a:rPr lang="en-US" sz="1300" kern="0" spc="65" dirty="0">
                <a:latin typeface="IBM Plex Sans" panose="020B0503050000000000" pitchFamily="34" charset="77"/>
                <a:sym typeface="Helvetica"/>
              </a:rPr>
              <a:t>21</a:t>
            </a:r>
            <a:r>
              <a:rPr sz="1300" kern="0" spc="65" dirty="0">
                <a:latin typeface="IBM Plex Sans" panose="020B0503050000000000" pitchFamily="34" charset="77"/>
                <a:sym typeface="Helvetica"/>
              </a:rPr>
              <a:t> IBM Corporation</a:t>
            </a:r>
          </a:p>
        </p:txBody>
      </p:sp>
      <p:sp>
        <p:nvSpPr>
          <p:cNvPr id="10671" name="HEADLINE"/>
          <p:cNvSpPr txBox="1"/>
          <p:nvPr/>
        </p:nvSpPr>
        <p:spPr>
          <a:xfrm>
            <a:off x="901688" y="1690386"/>
            <a:ext cx="8665687" cy="269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a:solidFill>
                  <a:srgbClr val="FFFFFF"/>
                </a:solidFill>
              </a:defRPr>
            </a:lvl1pPr>
          </a:lstStyle>
          <a:p>
            <a:pPr indent="31750" defTabSz="914685" hangingPunct="0"/>
            <a:r>
              <a:rPr sz="1750" kern="0" dirty="0">
                <a:latin typeface="IBM Plex Sans" panose="020B0503050000000000" pitchFamily="34" charset="77"/>
                <a:sym typeface="Helvetica"/>
              </a:rPr>
              <a:t>IBM CLOUD</a:t>
            </a:r>
          </a:p>
        </p:txBody>
      </p:sp>
      <p:pic>
        <p:nvPicPr>
          <p:cNvPr id="10672" name="BCK_PEG_[01].png" descr="BCK_PEG_[01].png"/>
          <p:cNvPicPr>
            <a:picLocks noChangeAspect="1"/>
          </p:cNvPicPr>
          <p:nvPr/>
        </p:nvPicPr>
        <p:blipFill>
          <a:blip r:embed="rId3">
            <a:alphaModFix amt="26468"/>
          </a:blip>
          <a:stretch>
            <a:fillRect/>
          </a:stretch>
        </p:blipFill>
        <p:spPr>
          <a:xfrm>
            <a:off x="7619278" y="2751743"/>
            <a:ext cx="4084824" cy="3611767"/>
          </a:xfrm>
          <a:prstGeom prst="rect">
            <a:avLst/>
          </a:prstGeom>
          <a:ln w="12700">
            <a:miter lim="400000"/>
          </a:ln>
        </p:spPr>
      </p:pic>
      <p:sp>
        <p:nvSpPr>
          <p:cNvPr id="2" name="Slide Number Placeholder 1">
            <a:extLst>
              <a:ext uri="{FF2B5EF4-FFF2-40B4-BE49-F238E27FC236}">
                <a16:creationId xmlns:a16="http://schemas.microsoft.com/office/drawing/2014/main" id="{989A222C-030F-214C-8440-2217B8509CB6}"/>
              </a:ext>
            </a:extLst>
          </p:cNvPr>
          <p:cNvSpPr>
            <a:spLocks noGrp="1"/>
          </p:cNvSpPr>
          <p:nvPr>
            <p:ph type="sldNum" sz="quarter" idx="2"/>
          </p:nvPr>
        </p:nvSpPr>
        <p:spPr>
          <a:xfrm>
            <a:off x="5863322" y="3207686"/>
            <a:ext cx="80279" cy="111377"/>
          </a:xfrm>
        </p:spPr>
        <p:txBody>
          <a:bodyPr/>
          <a:lstStyle/>
          <a:p>
            <a:pPr hangingPunct="0"/>
            <a:fld id="{86CB4B4D-7CA3-9044-876B-883B54F8677D}" type="slidenum">
              <a:rPr lang="en-US" kern="0">
                <a:latin typeface="Helvetica"/>
              </a:rPr>
              <a:pPr hangingPunct="0"/>
              <a:t>1</a:t>
            </a:fld>
            <a:endParaRPr lang="en-US" kern="0">
              <a:latin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697504-BEF0-3343-A68F-5AE287444F9D}"/>
              </a:ext>
            </a:extLst>
          </p:cNvPr>
          <p:cNvSpPr>
            <a:spLocks noGrp="1"/>
          </p:cNvSpPr>
          <p:nvPr>
            <p:ph type="body" sz="quarter" idx="13"/>
          </p:nvPr>
        </p:nvSpPr>
        <p:spPr/>
        <p:txBody>
          <a:bodyPr/>
          <a:lstStyle/>
          <a:p>
            <a:r>
              <a:rPr lang="en-FR" dirty="0"/>
              <a:t>How to access OpenShift console for VMWare</a:t>
            </a:r>
          </a:p>
        </p:txBody>
      </p:sp>
      <p:sp>
        <p:nvSpPr>
          <p:cNvPr id="3" name="Slide Number Placeholder 2">
            <a:extLst>
              <a:ext uri="{FF2B5EF4-FFF2-40B4-BE49-F238E27FC236}">
                <a16:creationId xmlns:a16="http://schemas.microsoft.com/office/drawing/2014/main" id="{5DE5A2F1-90BA-D842-A931-CC5D289B73CB}"/>
              </a:ext>
            </a:extLst>
          </p:cNvPr>
          <p:cNvSpPr>
            <a:spLocks noGrp="1"/>
          </p:cNvSpPr>
          <p:nvPr>
            <p:ph type="sldNum" sz="quarter" idx="4"/>
          </p:nvPr>
        </p:nvSpPr>
        <p:spPr/>
        <p:txBody>
          <a:bodyPr/>
          <a:lstStyle/>
          <a:p>
            <a:fld id="{D0BE6F14-FF48-0F4F-A8AA-2E3F25371E4A}" type="slidenum">
              <a:rPr lang="en-US" smtClean="0"/>
              <a:pPr/>
              <a:t>10</a:t>
            </a:fld>
            <a:endParaRPr lang="en-US"/>
          </a:p>
        </p:txBody>
      </p:sp>
      <p:sp>
        <p:nvSpPr>
          <p:cNvPr id="4" name="Footer Placeholder 3">
            <a:extLst>
              <a:ext uri="{FF2B5EF4-FFF2-40B4-BE49-F238E27FC236}">
                <a16:creationId xmlns:a16="http://schemas.microsoft.com/office/drawing/2014/main" id="{C945B5D5-21C3-284E-A14A-417DE4D9CB98}"/>
              </a:ext>
            </a:extLst>
          </p:cNvPr>
          <p:cNvSpPr>
            <a:spLocks noGrp="1"/>
          </p:cNvSpPr>
          <p:nvPr>
            <p:ph type="ftr" sz="quarter" idx="3"/>
          </p:nvPr>
        </p:nvSpPr>
        <p:spPr/>
        <p:txBody>
          <a:bodyPr/>
          <a:lstStyle/>
          <a:p>
            <a:r>
              <a:rPr lang="de-DE"/>
              <a:t>IBM Cloud / © 2021 IBM Corporation</a:t>
            </a:r>
            <a:endParaRPr lang="en-US" dirty="0"/>
          </a:p>
        </p:txBody>
      </p:sp>
      <p:pic>
        <p:nvPicPr>
          <p:cNvPr id="12" name="Picture 11">
            <a:extLst>
              <a:ext uri="{FF2B5EF4-FFF2-40B4-BE49-F238E27FC236}">
                <a16:creationId xmlns:a16="http://schemas.microsoft.com/office/drawing/2014/main" id="{C571276A-D60D-0549-88EF-A7F0988D5916}"/>
              </a:ext>
            </a:extLst>
          </p:cNvPr>
          <p:cNvPicPr>
            <a:picLocks noChangeAspect="1"/>
          </p:cNvPicPr>
          <p:nvPr/>
        </p:nvPicPr>
        <p:blipFill>
          <a:blip r:embed="rId2"/>
          <a:stretch>
            <a:fillRect/>
          </a:stretch>
        </p:blipFill>
        <p:spPr>
          <a:xfrm>
            <a:off x="6972285" y="5276671"/>
            <a:ext cx="4508747" cy="1335393"/>
          </a:xfrm>
          <a:prstGeom prst="rect">
            <a:avLst/>
          </a:prstGeom>
        </p:spPr>
      </p:pic>
      <p:pic>
        <p:nvPicPr>
          <p:cNvPr id="15" name="Picture 14">
            <a:extLst>
              <a:ext uri="{FF2B5EF4-FFF2-40B4-BE49-F238E27FC236}">
                <a16:creationId xmlns:a16="http://schemas.microsoft.com/office/drawing/2014/main" id="{9A9FE600-F812-544D-9E92-31A662DA0A9F}"/>
              </a:ext>
            </a:extLst>
          </p:cNvPr>
          <p:cNvPicPr>
            <a:picLocks noChangeAspect="1"/>
          </p:cNvPicPr>
          <p:nvPr/>
        </p:nvPicPr>
        <p:blipFill>
          <a:blip r:embed="rId3"/>
          <a:stretch>
            <a:fillRect/>
          </a:stretch>
        </p:blipFill>
        <p:spPr>
          <a:xfrm>
            <a:off x="0" y="531380"/>
            <a:ext cx="6961463" cy="6099675"/>
          </a:xfrm>
          <a:prstGeom prst="rect">
            <a:avLst/>
          </a:prstGeom>
        </p:spPr>
      </p:pic>
      <p:pic>
        <p:nvPicPr>
          <p:cNvPr id="16" name="Picture 15">
            <a:extLst>
              <a:ext uri="{FF2B5EF4-FFF2-40B4-BE49-F238E27FC236}">
                <a16:creationId xmlns:a16="http://schemas.microsoft.com/office/drawing/2014/main" id="{A5CE5847-093C-B745-B4F4-BCAF693F7C15}"/>
              </a:ext>
            </a:extLst>
          </p:cNvPr>
          <p:cNvPicPr>
            <a:picLocks noChangeAspect="1"/>
          </p:cNvPicPr>
          <p:nvPr/>
        </p:nvPicPr>
        <p:blipFill>
          <a:blip r:embed="rId4"/>
          <a:stretch>
            <a:fillRect/>
          </a:stretch>
        </p:blipFill>
        <p:spPr>
          <a:xfrm>
            <a:off x="6725961" y="564478"/>
            <a:ext cx="5466039" cy="4789375"/>
          </a:xfrm>
          <a:prstGeom prst="rect">
            <a:avLst/>
          </a:prstGeom>
        </p:spPr>
      </p:pic>
      <p:sp>
        <p:nvSpPr>
          <p:cNvPr id="14" name="Right Arrow 13">
            <a:extLst>
              <a:ext uri="{FF2B5EF4-FFF2-40B4-BE49-F238E27FC236}">
                <a16:creationId xmlns:a16="http://schemas.microsoft.com/office/drawing/2014/main" id="{1D52542C-D827-9E4E-B334-23DADDCC2356}"/>
              </a:ext>
            </a:extLst>
          </p:cNvPr>
          <p:cNvSpPr/>
          <p:nvPr/>
        </p:nvSpPr>
        <p:spPr>
          <a:xfrm rot="18867401">
            <a:off x="3562740" y="4223454"/>
            <a:ext cx="3865491" cy="345099"/>
          </a:xfrm>
          <a:prstGeom prst="rightArrow">
            <a:avLst>
              <a:gd name="adj1" fmla="val 3232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6510627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28786-4ABE-D946-BBE0-D2CD417EE48C}"/>
              </a:ext>
            </a:extLst>
          </p:cNvPr>
          <p:cNvSpPr>
            <a:spLocks noGrp="1"/>
          </p:cNvSpPr>
          <p:nvPr>
            <p:ph type="body" sz="quarter" idx="13"/>
          </p:nvPr>
        </p:nvSpPr>
        <p:spPr/>
        <p:txBody>
          <a:bodyPr/>
          <a:lstStyle/>
          <a:p>
            <a:r>
              <a:rPr lang="en-FR" dirty="0"/>
              <a:t>What has been automatically installed in vSphere?</a:t>
            </a:r>
          </a:p>
        </p:txBody>
      </p:sp>
      <p:sp>
        <p:nvSpPr>
          <p:cNvPr id="3" name="Slide Number Placeholder 2">
            <a:extLst>
              <a:ext uri="{FF2B5EF4-FFF2-40B4-BE49-F238E27FC236}">
                <a16:creationId xmlns:a16="http://schemas.microsoft.com/office/drawing/2014/main" id="{C6921182-FC4C-D545-A2AC-C9FDAEE01DF5}"/>
              </a:ext>
            </a:extLst>
          </p:cNvPr>
          <p:cNvSpPr>
            <a:spLocks noGrp="1"/>
          </p:cNvSpPr>
          <p:nvPr>
            <p:ph type="sldNum" sz="quarter" idx="4"/>
          </p:nvPr>
        </p:nvSpPr>
        <p:spPr/>
        <p:txBody>
          <a:bodyPr/>
          <a:lstStyle/>
          <a:p>
            <a:fld id="{D0BE6F14-FF48-0F4F-A8AA-2E3F25371E4A}" type="slidenum">
              <a:rPr lang="en-US" smtClean="0"/>
              <a:pPr/>
              <a:t>11</a:t>
            </a:fld>
            <a:endParaRPr lang="en-US"/>
          </a:p>
        </p:txBody>
      </p:sp>
      <p:sp>
        <p:nvSpPr>
          <p:cNvPr id="4" name="Footer Placeholder 3">
            <a:extLst>
              <a:ext uri="{FF2B5EF4-FFF2-40B4-BE49-F238E27FC236}">
                <a16:creationId xmlns:a16="http://schemas.microsoft.com/office/drawing/2014/main" id="{242ECA76-90EC-1642-9A45-BFF403EDC481}"/>
              </a:ext>
            </a:extLst>
          </p:cNvPr>
          <p:cNvSpPr>
            <a:spLocks noGrp="1"/>
          </p:cNvSpPr>
          <p:nvPr>
            <p:ph type="ftr" sz="quarter" idx="3"/>
          </p:nvPr>
        </p:nvSpPr>
        <p:spPr/>
        <p:txBody>
          <a:bodyPr/>
          <a:lstStyle/>
          <a:p>
            <a:r>
              <a:rPr lang="de-DE"/>
              <a:t>IBM Cloud / © 2021 IBM Corporation</a:t>
            </a:r>
            <a:endParaRPr lang="en-US" dirty="0"/>
          </a:p>
        </p:txBody>
      </p:sp>
      <p:sp>
        <p:nvSpPr>
          <p:cNvPr id="5" name="TextBox 4">
            <a:extLst>
              <a:ext uri="{FF2B5EF4-FFF2-40B4-BE49-F238E27FC236}">
                <a16:creationId xmlns:a16="http://schemas.microsoft.com/office/drawing/2014/main" id="{90AB0EED-1090-8E48-B4A3-E8D3BDD20C62}"/>
              </a:ext>
            </a:extLst>
          </p:cNvPr>
          <p:cNvSpPr txBox="1"/>
          <p:nvPr/>
        </p:nvSpPr>
        <p:spPr>
          <a:xfrm>
            <a:off x="6448266" y="1594187"/>
            <a:ext cx="5564377" cy="3477875"/>
          </a:xfrm>
          <a:prstGeom prst="rect">
            <a:avLst/>
          </a:prstGeom>
          <a:noFill/>
        </p:spPr>
        <p:txBody>
          <a:bodyPr wrap="square" lIns="91440" tIns="45720" rIns="91440" bIns="45720" rtlCol="0" anchor="t">
            <a:spAutoFit/>
          </a:bodyPr>
          <a:lstStyle/>
          <a:p>
            <a:r>
              <a:rPr lang="en-FR" sz="2000" dirty="0">
                <a:latin typeface="IBM Plex Sans" panose="020B0503050203000203" pitchFamily="34" charset="0"/>
              </a:rPr>
              <a:t>7 Virtual Machines under the ocp folder:</a:t>
            </a:r>
          </a:p>
          <a:p>
            <a:endParaRPr lang="en-FR" sz="2000" dirty="0">
              <a:latin typeface="IBM Plex Sans" panose="020B0503050203000203" pitchFamily="34" charset="0"/>
            </a:endParaRPr>
          </a:p>
          <a:p>
            <a:pPr marL="285750" indent="-285750">
              <a:buFont typeface="Arial"/>
              <a:buChar char="•"/>
            </a:pPr>
            <a:r>
              <a:rPr lang="fr-FR" sz="2000" dirty="0">
                <a:latin typeface="IBM Plex Sans" panose="020B0503050203000203" pitchFamily="34" charset="0"/>
              </a:rPr>
              <a:t>bastion : a linux VM </a:t>
            </a:r>
            <a:r>
              <a:rPr lang="fr-FR" sz="2000" dirty="0" err="1">
                <a:latin typeface="IBM Plex Sans" panose="020B0503050203000203" pitchFamily="34" charset="0"/>
              </a:rPr>
              <a:t>with</a:t>
            </a:r>
            <a:r>
              <a:rPr lang="fr-FR" sz="2000" dirty="0">
                <a:latin typeface="IBM Plex Sans" panose="020B0503050203000203" pitchFamily="34" charset="0"/>
              </a:rPr>
              <a:t> </a:t>
            </a:r>
            <a:r>
              <a:rPr lang="fr-FR" sz="2000" dirty="0" err="1">
                <a:latin typeface="IBM Plex Sans" panose="020B0503050203000203" pitchFamily="34" charset="0"/>
              </a:rPr>
              <a:t>pre-installed</a:t>
            </a:r>
            <a:r>
              <a:rPr lang="fr-FR" sz="2000" dirty="0">
                <a:latin typeface="IBM Plex Sans" panose="020B0503050203000203" pitchFamily="34" charset="0"/>
              </a:rPr>
              <a:t> OpenShift Command line oc</a:t>
            </a:r>
          </a:p>
          <a:p>
            <a:pPr marL="285750" indent="-285750">
              <a:buFont typeface="Arial"/>
              <a:buChar char="•"/>
            </a:pPr>
            <a:r>
              <a:rPr lang="fr-FR" sz="2000" dirty="0">
                <a:latin typeface="IBM Plex Sans" panose="020B0503050203000203" pitchFamily="34" charset="0"/>
              </a:rPr>
              <a:t>3 master </a:t>
            </a:r>
            <a:r>
              <a:rPr lang="fr-FR" sz="2000" dirty="0" err="1">
                <a:latin typeface="IBM Plex Sans" panose="020B0503050203000203" pitchFamily="34" charset="0"/>
              </a:rPr>
              <a:t>nodes</a:t>
            </a:r>
            <a:r>
              <a:rPr lang="fr-FR" sz="2000" dirty="0">
                <a:latin typeface="IBM Plex Sans" panose="020B0503050203000203" pitchFamily="34" charset="0"/>
              </a:rPr>
              <a:t>: master0, master1, master2</a:t>
            </a:r>
          </a:p>
          <a:p>
            <a:pPr marL="285750" indent="-285750">
              <a:buFont typeface="Arial"/>
              <a:buChar char="•"/>
            </a:pPr>
            <a:r>
              <a:rPr lang="fr-FR" sz="2000" dirty="0">
                <a:latin typeface="IBM Plex Sans" panose="020B0503050203000203" pitchFamily="34" charset="0"/>
              </a:rPr>
              <a:t>3 </a:t>
            </a:r>
            <a:r>
              <a:rPr lang="fr-FR" sz="2000" dirty="0" err="1">
                <a:latin typeface="IBM Plex Sans" panose="020B0503050203000203" pitchFamily="34" charset="0"/>
              </a:rPr>
              <a:t>worker</a:t>
            </a:r>
            <a:r>
              <a:rPr lang="fr-FR" sz="2000" dirty="0">
                <a:latin typeface="IBM Plex Sans" panose="020B0503050203000203" pitchFamily="34" charset="0"/>
              </a:rPr>
              <a:t> </a:t>
            </a:r>
            <a:r>
              <a:rPr lang="fr-FR" sz="2000" dirty="0" err="1">
                <a:latin typeface="IBM Plex Sans" panose="020B0503050203000203" pitchFamily="34" charset="0"/>
              </a:rPr>
              <a:t>nodes</a:t>
            </a:r>
            <a:r>
              <a:rPr lang="fr-FR" sz="2000" dirty="0">
                <a:latin typeface="IBM Plex Sans" panose="020B0503050203000203" pitchFamily="34" charset="0"/>
              </a:rPr>
              <a:t>: worker0, worker1, worker2</a:t>
            </a:r>
          </a:p>
          <a:p>
            <a:pPr marL="285750" indent="-285750">
              <a:buFont typeface="Arial"/>
              <a:buChar char="•"/>
            </a:pPr>
            <a:r>
              <a:rPr lang="fr-FR" sz="2000" dirty="0">
                <a:latin typeface="IBM Plex Sans" panose="020B0503050203000203" pitchFamily="34" charset="0"/>
              </a:rPr>
              <a:t>2 </a:t>
            </a:r>
            <a:r>
              <a:rPr lang="fr-FR" sz="2000" dirty="0" err="1">
                <a:latin typeface="IBM Plex Sans" panose="020B0503050203000203" pitchFamily="34" charset="0"/>
              </a:rPr>
              <a:t>edge</a:t>
            </a:r>
            <a:r>
              <a:rPr lang="fr-FR" sz="2000" dirty="0">
                <a:latin typeface="IBM Plex Sans" panose="020B0503050203000203" pitchFamily="34" charset="0"/>
              </a:rPr>
              <a:t> </a:t>
            </a:r>
            <a:r>
              <a:rPr lang="fr-FR" sz="2000" dirty="0" err="1">
                <a:latin typeface="IBM Plex Sans" panose="020B0503050203000203" pitchFamily="34" charset="0"/>
              </a:rPr>
              <a:t>nodes</a:t>
            </a:r>
            <a:r>
              <a:rPr lang="fr-FR" sz="2000" dirty="0">
                <a:latin typeface="IBM Plex Sans" panose="020B0503050203000203" pitchFamily="34" charset="0"/>
              </a:rPr>
              <a:t> </a:t>
            </a:r>
            <a:r>
              <a:rPr lang="en-FR" sz="2000" dirty="0">
                <a:latin typeface="IBM Plex Sans" panose="020B0503050203000203" pitchFamily="34" charset="0"/>
              </a:rPr>
              <a:t>for your private entrypoints</a:t>
            </a:r>
            <a:endParaRPr lang="fr-FR" sz="2000" dirty="0">
              <a:latin typeface="IBM Plex Sans" panose="020B0503050203000203" pitchFamily="34" charset="0"/>
            </a:endParaRPr>
          </a:p>
          <a:p>
            <a:endParaRPr lang="en-FR" sz="2000" dirty="0">
              <a:latin typeface="IBM Plex Sans" panose="020B0503050203000203" pitchFamily="34" charset="0"/>
            </a:endParaRPr>
          </a:p>
          <a:p>
            <a:r>
              <a:rPr lang="fr-FR" sz="2000" dirty="0">
                <a:latin typeface="IBM Plex Sans" panose="020B0503050203000203" pitchFamily="34" charset="0"/>
                <a:ea typeface="+mn-lt"/>
                <a:cs typeface="+mn-lt"/>
              </a:rPr>
              <a:t>All </a:t>
            </a:r>
            <a:r>
              <a:rPr lang="fr-FR" sz="2000" dirty="0" err="1">
                <a:latin typeface="IBM Plex Sans" panose="020B0503050203000203" pitchFamily="34" charset="0"/>
                <a:ea typeface="+mn-lt"/>
                <a:cs typeface="+mn-lt"/>
              </a:rPr>
              <a:t>those</a:t>
            </a:r>
            <a:r>
              <a:rPr lang="fr-FR" sz="2000" dirty="0">
                <a:latin typeface="IBM Plex Sans" panose="020B0503050203000203" pitchFamily="34" charset="0"/>
                <a:ea typeface="+mn-lt"/>
                <a:cs typeface="+mn-lt"/>
              </a:rPr>
              <a:t> </a:t>
            </a:r>
            <a:r>
              <a:rPr lang="fr-FR" sz="2000" dirty="0" err="1">
                <a:latin typeface="IBM Plex Sans" panose="020B0503050203000203" pitchFamily="34" charset="0"/>
                <a:ea typeface="+mn-lt"/>
                <a:cs typeface="+mn-lt"/>
              </a:rPr>
              <a:t>VMs</a:t>
            </a:r>
            <a:r>
              <a:rPr lang="fr-FR" sz="2000" dirty="0">
                <a:latin typeface="IBM Plex Sans" panose="020B0503050203000203" pitchFamily="34" charset="0"/>
                <a:ea typeface="+mn-lt"/>
                <a:cs typeface="+mn-lt"/>
              </a:rPr>
              <a:t> are </a:t>
            </a:r>
            <a:r>
              <a:rPr lang="fr-FR" sz="2000" dirty="0" err="1">
                <a:latin typeface="IBM Plex Sans" panose="020B0503050203000203" pitchFamily="34" charset="0"/>
                <a:ea typeface="+mn-lt"/>
                <a:cs typeface="+mn-lt"/>
              </a:rPr>
              <a:t>only</a:t>
            </a:r>
            <a:r>
              <a:rPr lang="fr-FR" sz="2000" dirty="0">
                <a:latin typeface="IBM Plex Sans" panose="020B0503050203000203" pitchFamily="34" charset="0"/>
                <a:ea typeface="+mn-lt"/>
                <a:cs typeface="+mn-lt"/>
              </a:rPr>
              <a:t> accessible </a:t>
            </a:r>
            <a:r>
              <a:rPr lang="fr-FR" sz="2000" dirty="0" err="1">
                <a:latin typeface="IBM Plex Sans" panose="020B0503050203000203" pitchFamily="34" charset="0"/>
                <a:ea typeface="+mn-lt"/>
                <a:cs typeface="+mn-lt"/>
              </a:rPr>
              <a:t>from</a:t>
            </a:r>
            <a:r>
              <a:rPr lang="fr-FR" sz="2000" dirty="0">
                <a:latin typeface="IBM Plex Sans" panose="020B0503050203000203" pitchFamily="34" charset="0"/>
                <a:ea typeface="+mn-lt"/>
                <a:cs typeface="+mn-lt"/>
              </a:rPr>
              <a:t> the </a:t>
            </a:r>
            <a:r>
              <a:rPr lang="fr-FR" sz="2000" dirty="0" err="1">
                <a:latin typeface="IBM Plex Sans" panose="020B0503050203000203" pitchFamily="34" charset="0"/>
                <a:ea typeface="+mn-lt"/>
                <a:cs typeface="+mn-lt"/>
              </a:rPr>
              <a:t>private</a:t>
            </a:r>
            <a:r>
              <a:rPr lang="fr-FR" sz="2000" dirty="0">
                <a:latin typeface="IBM Plex Sans" panose="020B0503050203000203" pitchFamily="34" charset="0"/>
                <a:ea typeface="+mn-lt"/>
                <a:cs typeface="+mn-lt"/>
              </a:rPr>
              <a:t> network. </a:t>
            </a:r>
            <a:r>
              <a:rPr lang="fr-FR" sz="2000" dirty="0" err="1">
                <a:latin typeface="IBM Plex Sans" panose="020B0503050203000203" pitchFamily="34" charset="0"/>
                <a:ea typeface="+mn-lt"/>
                <a:cs typeface="+mn-lt"/>
              </a:rPr>
              <a:t>Either</a:t>
            </a:r>
            <a:r>
              <a:rPr lang="fr-FR" sz="2000" dirty="0">
                <a:latin typeface="IBM Plex Sans" panose="020B0503050203000203" pitchFamily="34" charset="0"/>
                <a:ea typeface="+mn-lt"/>
                <a:cs typeface="+mn-lt"/>
              </a:rPr>
              <a:t> </a:t>
            </a:r>
            <a:r>
              <a:rPr lang="fr-FR" sz="2000" dirty="0" err="1">
                <a:latin typeface="IBM Plex Sans" panose="020B0503050203000203" pitchFamily="34" charset="0"/>
                <a:ea typeface="+mn-lt"/>
                <a:cs typeface="+mn-lt"/>
              </a:rPr>
              <a:t>through</a:t>
            </a:r>
            <a:r>
              <a:rPr lang="fr-FR" sz="2000" dirty="0">
                <a:latin typeface="IBM Plex Sans" panose="020B0503050203000203" pitchFamily="34" charset="0"/>
                <a:ea typeface="+mn-lt"/>
                <a:cs typeface="+mn-lt"/>
              </a:rPr>
              <a:t> </a:t>
            </a:r>
            <a:r>
              <a:rPr lang="fr-FR" sz="2000" dirty="0" err="1">
                <a:latin typeface="IBM Plex Sans" panose="020B0503050203000203" pitchFamily="34" charset="0"/>
                <a:ea typeface="+mn-lt"/>
                <a:cs typeface="+mn-lt"/>
              </a:rPr>
              <a:t>DirectLink</a:t>
            </a:r>
            <a:r>
              <a:rPr lang="fr-FR" sz="2000" dirty="0">
                <a:latin typeface="IBM Plex Sans" panose="020B0503050203000203" pitchFamily="34" charset="0"/>
                <a:ea typeface="+mn-lt"/>
                <a:cs typeface="+mn-lt"/>
              </a:rPr>
              <a:t> or VPN</a:t>
            </a:r>
            <a:endParaRPr lang="en-US" sz="2000" dirty="0">
              <a:latin typeface="IBM Plex Sans" panose="020B0503050203000203" pitchFamily="34" charset="0"/>
              <a:ea typeface="+mn-lt"/>
              <a:cs typeface="+mn-lt"/>
            </a:endParaRPr>
          </a:p>
        </p:txBody>
      </p:sp>
      <p:pic>
        <p:nvPicPr>
          <p:cNvPr id="6" name="Picture 11">
            <a:extLst>
              <a:ext uri="{FF2B5EF4-FFF2-40B4-BE49-F238E27FC236}">
                <a16:creationId xmlns:a16="http://schemas.microsoft.com/office/drawing/2014/main" id="{C283A401-21AA-E348-9210-FBF9AF073A29}"/>
              </a:ext>
            </a:extLst>
          </p:cNvPr>
          <p:cNvPicPr>
            <a:picLocks noChangeAspect="1"/>
          </p:cNvPicPr>
          <p:nvPr/>
        </p:nvPicPr>
        <p:blipFill rotWithShape="1">
          <a:blip r:embed="rId2"/>
          <a:srcRect b="19180"/>
          <a:stretch/>
        </p:blipFill>
        <p:spPr>
          <a:xfrm>
            <a:off x="314553" y="1105624"/>
            <a:ext cx="5657782" cy="4887752"/>
          </a:xfrm>
          <a:prstGeom prst="rect">
            <a:avLst/>
          </a:prstGeom>
        </p:spPr>
      </p:pic>
    </p:spTree>
    <p:extLst>
      <p:ext uri="{BB962C8B-B14F-4D97-AF65-F5344CB8AC3E}">
        <p14:creationId xmlns:p14="http://schemas.microsoft.com/office/powerpoint/2010/main" val="13761280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73A053-0019-0949-B579-02C3E327A03D}"/>
              </a:ext>
            </a:extLst>
          </p:cNvPr>
          <p:cNvSpPr>
            <a:spLocks noGrp="1"/>
          </p:cNvSpPr>
          <p:nvPr>
            <p:ph type="body" sz="quarter" idx="13"/>
          </p:nvPr>
        </p:nvSpPr>
        <p:spPr/>
        <p:txBody>
          <a:bodyPr/>
          <a:lstStyle/>
          <a:p>
            <a:r>
              <a:rPr lang="en-FR" dirty="0"/>
              <a:t>OpenShift nodes deployed</a:t>
            </a:r>
          </a:p>
        </p:txBody>
      </p:sp>
      <p:pic>
        <p:nvPicPr>
          <p:cNvPr id="4" name="Picture 7">
            <a:extLst>
              <a:ext uri="{FF2B5EF4-FFF2-40B4-BE49-F238E27FC236}">
                <a16:creationId xmlns:a16="http://schemas.microsoft.com/office/drawing/2014/main" id="{15DBEE4F-1460-3241-A07D-E372391061CA}"/>
              </a:ext>
            </a:extLst>
          </p:cNvPr>
          <p:cNvPicPr>
            <a:picLocks noChangeAspect="1"/>
          </p:cNvPicPr>
          <p:nvPr/>
        </p:nvPicPr>
        <p:blipFill>
          <a:blip r:embed="rId2"/>
          <a:stretch>
            <a:fillRect/>
          </a:stretch>
        </p:blipFill>
        <p:spPr>
          <a:xfrm>
            <a:off x="516144" y="983892"/>
            <a:ext cx="5100917" cy="5251279"/>
          </a:xfrm>
          <a:prstGeom prst="rect">
            <a:avLst/>
          </a:prstGeom>
        </p:spPr>
      </p:pic>
      <p:sp>
        <p:nvSpPr>
          <p:cNvPr id="6" name="Footer Placeholder 3">
            <a:extLst>
              <a:ext uri="{FF2B5EF4-FFF2-40B4-BE49-F238E27FC236}">
                <a16:creationId xmlns:a16="http://schemas.microsoft.com/office/drawing/2014/main" id="{A61B45F1-813E-F64B-9401-478B4549E5F1}"/>
              </a:ext>
            </a:extLst>
          </p:cNvPr>
          <p:cNvSpPr>
            <a:spLocks noGrp="1"/>
          </p:cNvSpPr>
          <p:nvPr>
            <p:ph type="ftr" sz="quarter" idx="3"/>
          </p:nvPr>
        </p:nvSpPr>
        <p:spPr>
          <a:xfrm>
            <a:off x="304800" y="6429353"/>
            <a:ext cx="8534400" cy="182711"/>
          </a:xfrm>
        </p:spPr>
        <p:txBody>
          <a:bodyPr/>
          <a:lstStyle/>
          <a:p>
            <a:r>
              <a:rPr lang="de-DE" dirty="0"/>
              <a:t>IBM Cloud / © 2021 IBM Corporation</a:t>
            </a:r>
            <a:endParaRPr lang="en-US" dirty="0"/>
          </a:p>
        </p:txBody>
      </p:sp>
      <p:sp>
        <p:nvSpPr>
          <p:cNvPr id="5" name="Right Arrow 4">
            <a:extLst>
              <a:ext uri="{FF2B5EF4-FFF2-40B4-BE49-F238E27FC236}">
                <a16:creationId xmlns:a16="http://schemas.microsoft.com/office/drawing/2014/main" id="{B8852FDF-F756-7C4F-A2FC-FF43DC3D052F}"/>
              </a:ext>
            </a:extLst>
          </p:cNvPr>
          <p:cNvSpPr/>
          <p:nvPr/>
        </p:nvSpPr>
        <p:spPr>
          <a:xfrm rot="8458711" flipV="1">
            <a:off x="5714662" y="2720404"/>
            <a:ext cx="1720556" cy="190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7" name="TextBox 6">
            <a:extLst>
              <a:ext uri="{FF2B5EF4-FFF2-40B4-BE49-F238E27FC236}">
                <a16:creationId xmlns:a16="http://schemas.microsoft.com/office/drawing/2014/main" id="{9FAB81CB-99D0-984C-B869-217C284CD14B}"/>
              </a:ext>
            </a:extLst>
          </p:cNvPr>
          <p:cNvSpPr txBox="1"/>
          <p:nvPr/>
        </p:nvSpPr>
        <p:spPr>
          <a:xfrm>
            <a:off x="6587688" y="1836202"/>
            <a:ext cx="1890261" cy="369332"/>
          </a:xfrm>
          <a:prstGeom prst="rect">
            <a:avLst/>
          </a:prstGeom>
          <a:noFill/>
        </p:spPr>
        <p:txBody>
          <a:bodyPr wrap="none" lIns="91440" tIns="45720" rIns="91440" bIns="45720" rtlCol="0" anchor="t">
            <a:spAutoFit/>
          </a:bodyPr>
          <a:lstStyle/>
          <a:p>
            <a:r>
              <a:rPr lang="en-FR" dirty="0"/>
              <a:t>3 masters nodes</a:t>
            </a:r>
          </a:p>
        </p:txBody>
      </p:sp>
      <p:sp>
        <p:nvSpPr>
          <p:cNvPr id="8" name="Right Arrow 7">
            <a:extLst>
              <a:ext uri="{FF2B5EF4-FFF2-40B4-BE49-F238E27FC236}">
                <a16:creationId xmlns:a16="http://schemas.microsoft.com/office/drawing/2014/main" id="{4582F25D-6B81-E44F-A34B-D9747F4A7023}"/>
              </a:ext>
            </a:extLst>
          </p:cNvPr>
          <p:cNvSpPr/>
          <p:nvPr/>
        </p:nvSpPr>
        <p:spPr>
          <a:xfrm rot="10800000" flipV="1">
            <a:off x="5846512" y="4644244"/>
            <a:ext cx="1720556" cy="190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 name="TextBox 8">
            <a:extLst>
              <a:ext uri="{FF2B5EF4-FFF2-40B4-BE49-F238E27FC236}">
                <a16:creationId xmlns:a16="http://schemas.microsoft.com/office/drawing/2014/main" id="{C56146EE-9927-2441-BE2D-FFF52D7E00A5}"/>
              </a:ext>
            </a:extLst>
          </p:cNvPr>
          <p:cNvSpPr txBox="1"/>
          <p:nvPr/>
        </p:nvSpPr>
        <p:spPr>
          <a:xfrm>
            <a:off x="7712865" y="4554985"/>
            <a:ext cx="1877437" cy="369332"/>
          </a:xfrm>
          <a:prstGeom prst="rect">
            <a:avLst/>
          </a:prstGeom>
          <a:noFill/>
        </p:spPr>
        <p:txBody>
          <a:bodyPr wrap="none" lIns="91440" tIns="45720" rIns="91440" bIns="45720" rtlCol="0" anchor="t">
            <a:spAutoFit/>
          </a:bodyPr>
          <a:lstStyle/>
          <a:p>
            <a:r>
              <a:rPr lang="en-FR" dirty="0"/>
              <a:t>3 workers nodes</a:t>
            </a:r>
          </a:p>
        </p:txBody>
      </p:sp>
    </p:spTree>
    <p:extLst>
      <p:ext uri="{BB962C8B-B14F-4D97-AF65-F5344CB8AC3E}">
        <p14:creationId xmlns:p14="http://schemas.microsoft.com/office/powerpoint/2010/main" val="47482653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6E223A-2D0A-004A-9F42-84066E69C1AB}"/>
              </a:ext>
            </a:extLst>
          </p:cNvPr>
          <p:cNvPicPr>
            <a:picLocks noChangeAspect="1"/>
          </p:cNvPicPr>
          <p:nvPr/>
        </p:nvPicPr>
        <p:blipFill>
          <a:blip r:embed="rId2"/>
          <a:stretch>
            <a:fillRect/>
          </a:stretch>
        </p:blipFill>
        <p:spPr>
          <a:xfrm>
            <a:off x="304800" y="823507"/>
            <a:ext cx="10813774" cy="5210985"/>
          </a:xfrm>
          <a:prstGeom prst="rect">
            <a:avLst/>
          </a:prstGeom>
        </p:spPr>
      </p:pic>
      <p:sp>
        <p:nvSpPr>
          <p:cNvPr id="2" name="Text Placeholder 1">
            <a:extLst>
              <a:ext uri="{FF2B5EF4-FFF2-40B4-BE49-F238E27FC236}">
                <a16:creationId xmlns:a16="http://schemas.microsoft.com/office/drawing/2014/main" id="{BF6BFEF2-39CA-9E4F-B2B2-29534A7FEE6B}"/>
              </a:ext>
            </a:extLst>
          </p:cNvPr>
          <p:cNvSpPr>
            <a:spLocks noGrp="1"/>
          </p:cNvSpPr>
          <p:nvPr>
            <p:ph type="body" sz="quarter" idx="13"/>
          </p:nvPr>
        </p:nvSpPr>
        <p:spPr/>
        <p:txBody>
          <a:bodyPr/>
          <a:lstStyle/>
          <a:p>
            <a:r>
              <a:rPr lang="en-FR" dirty="0"/>
              <a:t>Active Directory created with your VCS</a:t>
            </a:r>
          </a:p>
        </p:txBody>
      </p:sp>
      <p:sp>
        <p:nvSpPr>
          <p:cNvPr id="6" name="Footer Placeholder 3">
            <a:extLst>
              <a:ext uri="{FF2B5EF4-FFF2-40B4-BE49-F238E27FC236}">
                <a16:creationId xmlns:a16="http://schemas.microsoft.com/office/drawing/2014/main" id="{895BA45C-EBA9-1F46-889F-BD7B5C663A1C}"/>
              </a:ext>
            </a:extLst>
          </p:cNvPr>
          <p:cNvSpPr>
            <a:spLocks noGrp="1"/>
          </p:cNvSpPr>
          <p:nvPr>
            <p:ph type="ftr" sz="quarter" idx="3"/>
          </p:nvPr>
        </p:nvSpPr>
        <p:spPr>
          <a:xfrm>
            <a:off x="304800" y="6429353"/>
            <a:ext cx="8534400" cy="182711"/>
          </a:xfrm>
        </p:spPr>
        <p:txBody>
          <a:bodyPr/>
          <a:lstStyle/>
          <a:p>
            <a:r>
              <a:rPr lang="de-DE" dirty="0"/>
              <a:t>IBM Cloud / © 2021 IBM Corporation</a:t>
            </a:r>
            <a:endParaRPr lang="en-US" dirty="0"/>
          </a:p>
        </p:txBody>
      </p:sp>
      <p:sp>
        <p:nvSpPr>
          <p:cNvPr id="3" name="Rectangle 2">
            <a:extLst>
              <a:ext uri="{FF2B5EF4-FFF2-40B4-BE49-F238E27FC236}">
                <a16:creationId xmlns:a16="http://schemas.microsoft.com/office/drawing/2014/main" id="{8C1DA2D3-A1AB-B64B-A943-86F0C5C9B089}"/>
              </a:ext>
            </a:extLst>
          </p:cNvPr>
          <p:cNvSpPr/>
          <p:nvPr/>
        </p:nvSpPr>
        <p:spPr>
          <a:xfrm>
            <a:off x="4276725" y="6106187"/>
            <a:ext cx="6096000" cy="646331"/>
          </a:xfrm>
          <a:prstGeom prst="rect">
            <a:avLst/>
          </a:prstGeom>
        </p:spPr>
        <p:txBody>
          <a:bodyPr>
            <a:spAutoFit/>
          </a:bodyPr>
          <a:lstStyle/>
          <a:p>
            <a:r>
              <a:rPr lang="en-FR" dirty="0">
                <a:latin typeface="IBM Plex Sans" panose="020B0503050203000203" pitchFamily="34" charset="0"/>
              </a:rPr>
              <a:t>An Active Directory (AD) VM is also provided with you VCS cluster to manage your user’s access</a:t>
            </a:r>
          </a:p>
        </p:txBody>
      </p:sp>
    </p:spTree>
    <p:extLst>
      <p:ext uri="{BB962C8B-B14F-4D97-AF65-F5344CB8AC3E}">
        <p14:creationId xmlns:p14="http://schemas.microsoft.com/office/powerpoint/2010/main" val="36857810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7F1CB-2F38-B546-9852-869ED946A5F8}"/>
              </a:ext>
            </a:extLst>
          </p:cNvPr>
          <p:cNvSpPr>
            <a:spLocks noGrp="1"/>
          </p:cNvSpPr>
          <p:nvPr>
            <p:ph type="body" sz="quarter" idx="13"/>
          </p:nvPr>
        </p:nvSpPr>
        <p:spPr/>
        <p:txBody>
          <a:bodyPr/>
          <a:lstStyle/>
          <a:p>
            <a:r>
              <a:rPr lang="en-FR" dirty="0"/>
              <a:t>Cust-Edges created with your VCS</a:t>
            </a:r>
          </a:p>
        </p:txBody>
      </p:sp>
      <p:sp>
        <p:nvSpPr>
          <p:cNvPr id="3" name="Slide Number Placeholder 2">
            <a:extLst>
              <a:ext uri="{FF2B5EF4-FFF2-40B4-BE49-F238E27FC236}">
                <a16:creationId xmlns:a16="http://schemas.microsoft.com/office/drawing/2014/main" id="{C4173446-07AB-AA49-B26F-56C2050F1066}"/>
              </a:ext>
            </a:extLst>
          </p:cNvPr>
          <p:cNvSpPr>
            <a:spLocks noGrp="1"/>
          </p:cNvSpPr>
          <p:nvPr>
            <p:ph type="sldNum" sz="quarter" idx="4"/>
          </p:nvPr>
        </p:nvSpPr>
        <p:spPr/>
        <p:txBody>
          <a:bodyPr/>
          <a:lstStyle/>
          <a:p>
            <a:fld id="{D0BE6F14-FF48-0F4F-A8AA-2E3F25371E4A}" type="slidenum">
              <a:rPr lang="en-US" smtClean="0"/>
              <a:pPr/>
              <a:t>14</a:t>
            </a:fld>
            <a:endParaRPr lang="en-US"/>
          </a:p>
        </p:txBody>
      </p:sp>
      <p:sp>
        <p:nvSpPr>
          <p:cNvPr id="4" name="Footer Placeholder 3">
            <a:extLst>
              <a:ext uri="{FF2B5EF4-FFF2-40B4-BE49-F238E27FC236}">
                <a16:creationId xmlns:a16="http://schemas.microsoft.com/office/drawing/2014/main" id="{E54E5F46-34DC-B34B-84ED-612ADDF1125E}"/>
              </a:ext>
            </a:extLst>
          </p:cNvPr>
          <p:cNvSpPr>
            <a:spLocks noGrp="1"/>
          </p:cNvSpPr>
          <p:nvPr>
            <p:ph type="ftr" sz="quarter" idx="3"/>
          </p:nvPr>
        </p:nvSpPr>
        <p:spPr/>
        <p:txBody>
          <a:bodyPr/>
          <a:lstStyle/>
          <a:p>
            <a:r>
              <a:rPr lang="de-DE"/>
              <a:t>IBM Cloud / © 2021 IBM Corporation</a:t>
            </a:r>
            <a:endParaRPr lang="en-US" dirty="0"/>
          </a:p>
        </p:txBody>
      </p:sp>
      <p:pic>
        <p:nvPicPr>
          <p:cNvPr id="5" name="Content Placeholder 3">
            <a:extLst>
              <a:ext uri="{FF2B5EF4-FFF2-40B4-BE49-F238E27FC236}">
                <a16:creationId xmlns:a16="http://schemas.microsoft.com/office/drawing/2014/main" id="{D2DCA0FB-CFC8-5C4A-94B2-64632E2E825E}"/>
              </a:ext>
            </a:extLst>
          </p:cNvPr>
          <p:cNvPicPr>
            <a:picLocks noChangeAspect="1"/>
          </p:cNvPicPr>
          <p:nvPr/>
        </p:nvPicPr>
        <p:blipFill>
          <a:blip r:embed="rId2"/>
          <a:stretch>
            <a:fillRect/>
          </a:stretch>
        </p:blipFill>
        <p:spPr>
          <a:xfrm>
            <a:off x="401619" y="844090"/>
            <a:ext cx="9818706" cy="5011942"/>
          </a:xfrm>
          <a:prstGeom prst="rect">
            <a:avLst/>
          </a:prstGeom>
        </p:spPr>
      </p:pic>
      <p:sp>
        <p:nvSpPr>
          <p:cNvPr id="8" name="Rectangle 7">
            <a:extLst>
              <a:ext uri="{FF2B5EF4-FFF2-40B4-BE49-F238E27FC236}">
                <a16:creationId xmlns:a16="http://schemas.microsoft.com/office/drawing/2014/main" id="{074D86EE-4818-2841-BEFC-E263EA014CEE}"/>
              </a:ext>
            </a:extLst>
          </p:cNvPr>
          <p:cNvSpPr/>
          <p:nvPr/>
        </p:nvSpPr>
        <p:spPr>
          <a:xfrm>
            <a:off x="3314700" y="5932449"/>
            <a:ext cx="7277100" cy="646331"/>
          </a:xfrm>
          <a:prstGeom prst="rect">
            <a:avLst/>
          </a:prstGeom>
        </p:spPr>
        <p:txBody>
          <a:bodyPr wrap="square">
            <a:spAutoFit/>
          </a:bodyPr>
          <a:lstStyle/>
          <a:p>
            <a:r>
              <a:rPr lang="en-FR" dirty="0">
                <a:latin typeface="IBM Plex Sans" panose="020B0503050203000203" pitchFamily="34" charset="0"/>
              </a:rPr>
              <a:t>Two cust-edge 1 &amp; 2 VMs for High Availability are provided along with the VCS cluster used for public application entrypoints</a:t>
            </a:r>
          </a:p>
        </p:txBody>
      </p:sp>
      <p:sp>
        <p:nvSpPr>
          <p:cNvPr id="9" name="Rectangle 8">
            <a:extLst>
              <a:ext uri="{FF2B5EF4-FFF2-40B4-BE49-F238E27FC236}">
                <a16:creationId xmlns:a16="http://schemas.microsoft.com/office/drawing/2014/main" id="{47D0BF04-D6FF-9B49-B971-C3CFEAC05CC2}"/>
              </a:ext>
            </a:extLst>
          </p:cNvPr>
          <p:cNvSpPr/>
          <p:nvPr/>
        </p:nvSpPr>
        <p:spPr>
          <a:xfrm>
            <a:off x="581025" y="3990975"/>
            <a:ext cx="1266825" cy="371475"/>
          </a:xfrm>
          <a:prstGeom prst="rect">
            <a:avLst/>
          </a:prstGeom>
          <a:noFill/>
          <a:ln w="381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FR"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0821889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747D4-5EE6-BC47-8615-A2C86F9BE4EE}"/>
              </a:ext>
            </a:extLst>
          </p:cNvPr>
          <p:cNvSpPr>
            <a:spLocks noGrp="1"/>
          </p:cNvSpPr>
          <p:nvPr>
            <p:ph type="body" sz="quarter" idx="13"/>
          </p:nvPr>
        </p:nvSpPr>
        <p:spPr/>
        <p:txBody>
          <a:bodyPr/>
          <a:lstStyle/>
          <a:p>
            <a:r>
              <a:rPr lang="en-FR" dirty="0"/>
              <a:t>vSPhere: Baremetals and VMs</a:t>
            </a:r>
          </a:p>
        </p:txBody>
      </p:sp>
      <p:sp>
        <p:nvSpPr>
          <p:cNvPr id="3" name="Slide Number Placeholder 2">
            <a:extLst>
              <a:ext uri="{FF2B5EF4-FFF2-40B4-BE49-F238E27FC236}">
                <a16:creationId xmlns:a16="http://schemas.microsoft.com/office/drawing/2014/main" id="{6D41D81C-5048-C34A-9496-304040B5968E}"/>
              </a:ext>
            </a:extLst>
          </p:cNvPr>
          <p:cNvSpPr>
            <a:spLocks noGrp="1"/>
          </p:cNvSpPr>
          <p:nvPr>
            <p:ph type="sldNum" sz="quarter" idx="4"/>
          </p:nvPr>
        </p:nvSpPr>
        <p:spPr/>
        <p:txBody>
          <a:bodyPr/>
          <a:lstStyle/>
          <a:p>
            <a:fld id="{D0BE6F14-FF48-0F4F-A8AA-2E3F25371E4A}" type="slidenum">
              <a:rPr lang="en-US" smtClean="0"/>
              <a:pPr/>
              <a:t>15</a:t>
            </a:fld>
            <a:endParaRPr lang="en-US"/>
          </a:p>
        </p:txBody>
      </p:sp>
      <p:sp>
        <p:nvSpPr>
          <p:cNvPr id="4" name="Footer Placeholder 3">
            <a:extLst>
              <a:ext uri="{FF2B5EF4-FFF2-40B4-BE49-F238E27FC236}">
                <a16:creationId xmlns:a16="http://schemas.microsoft.com/office/drawing/2014/main" id="{99DC264F-C12F-D44F-8005-F17E357749B9}"/>
              </a:ext>
            </a:extLst>
          </p:cNvPr>
          <p:cNvSpPr>
            <a:spLocks noGrp="1"/>
          </p:cNvSpPr>
          <p:nvPr>
            <p:ph type="ftr" sz="quarter" idx="3"/>
          </p:nvPr>
        </p:nvSpPr>
        <p:spPr/>
        <p:txBody>
          <a:bodyPr/>
          <a:lstStyle/>
          <a:p>
            <a:r>
              <a:rPr lang="de-DE"/>
              <a:t>IBM Cloud / © 2021 IBM Corporation</a:t>
            </a:r>
            <a:endParaRPr lang="en-US" dirty="0"/>
          </a:p>
        </p:txBody>
      </p:sp>
      <p:pic>
        <p:nvPicPr>
          <p:cNvPr id="5" name="Content Placeholder 3">
            <a:extLst>
              <a:ext uri="{FF2B5EF4-FFF2-40B4-BE49-F238E27FC236}">
                <a16:creationId xmlns:a16="http://schemas.microsoft.com/office/drawing/2014/main" id="{5BB5CC39-651D-1048-9B67-1876DF7D2069}"/>
              </a:ext>
            </a:extLst>
          </p:cNvPr>
          <p:cNvPicPr>
            <a:picLocks noChangeAspect="1"/>
          </p:cNvPicPr>
          <p:nvPr/>
        </p:nvPicPr>
        <p:blipFill>
          <a:blip r:embed="rId2"/>
          <a:stretch>
            <a:fillRect/>
          </a:stretch>
        </p:blipFill>
        <p:spPr>
          <a:xfrm>
            <a:off x="371475" y="920750"/>
            <a:ext cx="10344150" cy="5308683"/>
          </a:xfrm>
          <a:prstGeom prst="rect">
            <a:avLst/>
          </a:prstGeom>
        </p:spPr>
      </p:pic>
    </p:spTree>
    <p:extLst>
      <p:ext uri="{BB962C8B-B14F-4D97-AF65-F5344CB8AC3E}">
        <p14:creationId xmlns:p14="http://schemas.microsoft.com/office/powerpoint/2010/main" val="8811181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9B8FAE-AB00-7047-8438-9FB640C3CBA1}"/>
              </a:ext>
            </a:extLst>
          </p:cNvPr>
          <p:cNvPicPr>
            <a:picLocks noChangeAspect="1"/>
          </p:cNvPicPr>
          <p:nvPr/>
        </p:nvPicPr>
        <p:blipFill>
          <a:blip r:embed="rId2"/>
          <a:stretch>
            <a:fillRect/>
          </a:stretch>
        </p:blipFill>
        <p:spPr>
          <a:xfrm>
            <a:off x="254001" y="1012090"/>
            <a:ext cx="9491969" cy="4833820"/>
          </a:xfrm>
          <a:prstGeom prst="rect">
            <a:avLst/>
          </a:prstGeom>
        </p:spPr>
      </p:pic>
      <p:sp>
        <p:nvSpPr>
          <p:cNvPr id="2" name="Text Placeholder 1">
            <a:extLst>
              <a:ext uri="{FF2B5EF4-FFF2-40B4-BE49-F238E27FC236}">
                <a16:creationId xmlns:a16="http://schemas.microsoft.com/office/drawing/2014/main" id="{CBDEC090-B31D-BE4B-9F8B-1B20605E71C9}"/>
              </a:ext>
            </a:extLst>
          </p:cNvPr>
          <p:cNvSpPr>
            <a:spLocks noGrp="1"/>
          </p:cNvSpPr>
          <p:nvPr>
            <p:ph type="body" sz="quarter" idx="13"/>
          </p:nvPr>
        </p:nvSpPr>
        <p:spPr/>
        <p:txBody>
          <a:bodyPr/>
          <a:lstStyle/>
          <a:p>
            <a:r>
              <a:rPr lang="en-FR" dirty="0"/>
              <a:t>vSphere view : Datastores (VSAN as well)</a:t>
            </a:r>
          </a:p>
        </p:txBody>
      </p:sp>
      <p:sp>
        <p:nvSpPr>
          <p:cNvPr id="6" name="Footer Placeholder 3">
            <a:extLst>
              <a:ext uri="{FF2B5EF4-FFF2-40B4-BE49-F238E27FC236}">
                <a16:creationId xmlns:a16="http://schemas.microsoft.com/office/drawing/2014/main" id="{25219CF0-0C63-0C44-8A07-3A94A5B2BE39}"/>
              </a:ext>
            </a:extLst>
          </p:cNvPr>
          <p:cNvSpPr>
            <a:spLocks noGrp="1"/>
          </p:cNvSpPr>
          <p:nvPr>
            <p:ph type="ftr" sz="quarter" idx="3"/>
          </p:nvPr>
        </p:nvSpPr>
        <p:spPr>
          <a:xfrm>
            <a:off x="304800" y="6429353"/>
            <a:ext cx="8534400" cy="182711"/>
          </a:xfrm>
        </p:spPr>
        <p:txBody>
          <a:bodyPr/>
          <a:lstStyle/>
          <a:p>
            <a:r>
              <a:rPr lang="de-DE" dirty="0"/>
              <a:t>IBM Cloud / © 2021 IBM Corporation</a:t>
            </a:r>
            <a:endParaRPr lang="en-US" dirty="0"/>
          </a:p>
        </p:txBody>
      </p:sp>
    </p:spTree>
    <p:extLst>
      <p:ext uri="{BB962C8B-B14F-4D97-AF65-F5344CB8AC3E}">
        <p14:creationId xmlns:p14="http://schemas.microsoft.com/office/powerpoint/2010/main" val="13229876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DEC090-B31D-BE4B-9F8B-1B20605E71C9}"/>
              </a:ext>
            </a:extLst>
          </p:cNvPr>
          <p:cNvSpPr>
            <a:spLocks noGrp="1"/>
          </p:cNvSpPr>
          <p:nvPr>
            <p:ph type="body" sz="quarter" idx="13"/>
          </p:nvPr>
        </p:nvSpPr>
        <p:spPr/>
        <p:txBody>
          <a:bodyPr lIns="45718" tIns="45718" rIns="45718" bIns="45718" anchor="t"/>
          <a:lstStyle/>
          <a:p>
            <a:r>
              <a:rPr lang="en-FR" sz="2950"/>
              <a:t>vSphere view : Datastores</a:t>
            </a:r>
          </a:p>
        </p:txBody>
      </p:sp>
      <p:sp>
        <p:nvSpPr>
          <p:cNvPr id="6" name="Footer Placeholder 3">
            <a:extLst>
              <a:ext uri="{FF2B5EF4-FFF2-40B4-BE49-F238E27FC236}">
                <a16:creationId xmlns:a16="http://schemas.microsoft.com/office/drawing/2014/main" id="{25219CF0-0C63-0C44-8A07-3A94A5B2BE39}"/>
              </a:ext>
            </a:extLst>
          </p:cNvPr>
          <p:cNvSpPr>
            <a:spLocks noGrp="1"/>
          </p:cNvSpPr>
          <p:nvPr>
            <p:ph type="ftr" sz="quarter" idx="3"/>
          </p:nvPr>
        </p:nvSpPr>
        <p:spPr>
          <a:xfrm>
            <a:off x="304800" y="6429353"/>
            <a:ext cx="8534400" cy="182711"/>
          </a:xfrm>
        </p:spPr>
        <p:txBody>
          <a:bodyPr/>
          <a:lstStyle/>
          <a:p>
            <a:r>
              <a:rPr lang="de-DE" dirty="0"/>
              <a:t>IBM Cloud / © 2021 IBM Corporation</a:t>
            </a:r>
            <a:endParaRPr lang="en-US" dirty="0"/>
          </a:p>
        </p:txBody>
      </p:sp>
      <p:pic>
        <p:nvPicPr>
          <p:cNvPr id="3" name="Picture 4">
            <a:extLst>
              <a:ext uri="{FF2B5EF4-FFF2-40B4-BE49-F238E27FC236}">
                <a16:creationId xmlns:a16="http://schemas.microsoft.com/office/drawing/2014/main" id="{FFFA164E-ECB3-468D-A811-65202C1D3D7D}"/>
              </a:ext>
            </a:extLst>
          </p:cNvPr>
          <p:cNvPicPr>
            <a:picLocks noChangeAspect="1"/>
          </p:cNvPicPr>
          <p:nvPr/>
        </p:nvPicPr>
        <p:blipFill>
          <a:blip r:embed="rId2"/>
          <a:stretch>
            <a:fillRect/>
          </a:stretch>
        </p:blipFill>
        <p:spPr>
          <a:xfrm>
            <a:off x="304800" y="837035"/>
            <a:ext cx="8077200" cy="4933558"/>
          </a:xfrm>
          <a:prstGeom prst="rect">
            <a:avLst/>
          </a:prstGeom>
        </p:spPr>
      </p:pic>
      <p:pic>
        <p:nvPicPr>
          <p:cNvPr id="9" name="Picture 9">
            <a:extLst>
              <a:ext uri="{FF2B5EF4-FFF2-40B4-BE49-F238E27FC236}">
                <a16:creationId xmlns:a16="http://schemas.microsoft.com/office/drawing/2014/main" id="{C46EE282-948B-424A-B83E-BFA51FFEB735}"/>
              </a:ext>
            </a:extLst>
          </p:cNvPr>
          <p:cNvPicPr>
            <a:picLocks noChangeAspect="1"/>
          </p:cNvPicPr>
          <p:nvPr/>
        </p:nvPicPr>
        <p:blipFill>
          <a:blip r:embed="rId3"/>
          <a:stretch>
            <a:fillRect/>
          </a:stretch>
        </p:blipFill>
        <p:spPr>
          <a:xfrm>
            <a:off x="4272642" y="2556585"/>
            <a:ext cx="7707086" cy="4215886"/>
          </a:xfrm>
          <a:prstGeom prst="rect">
            <a:avLst/>
          </a:prstGeom>
        </p:spPr>
      </p:pic>
      <p:sp>
        <p:nvSpPr>
          <p:cNvPr id="10" name="TextBox 9">
            <a:extLst>
              <a:ext uri="{FF2B5EF4-FFF2-40B4-BE49-F238E27FC236}">
                <a16:creationId xmlns:a16="http://schemas.microsoft.com/office/drawing/2014/main" id="{7DE2D1E3-9C33-4DCD-B190-128EFA436F68}"/>
              </a:ext>
            </a:extLst>
          </p:cNvPr>
          <p:cNvSpPr txBox="1"/>
          <p:nvPr/>
        </p:nvSpPr>
        <p:spPr>
          <a:xfrm>
            <a:off x="8626928" y="881743"/>
            <a:ext cx="3347357"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t" anchorCtr="0" forceAA="0" compatLnSpc="1">
            <a:prstTxWarp prst="textNoShape">
              <a:avLst/>
            </a:prstTxWarp>
            <a:spAutoFit/>
          </a:bodyPr>
          <a:lstStyle/>
          <a:p>
            <a:pPr hangingPunct="0"/>
            <a:r>
              <a:rPr lang="en-US" sz="1600" dirty="0">
                <a:solidFill>
                  <a:srgbClr val="77777A"/>
                </a:solidFill>
                <a:latin typeface="IBM Plex Sans"/>
                <a:ea typeface="+mj-ea"/>
                <a:cs typeface="+mj-cs"/>
              </a:rPr>
              <a:t>VMDKs are created inside a folder named </a:t>
            </a:r>
            <a:r>
              <a:rPr lang="en-US" sz="1600" err="1">
                <a:solidFill>
                  <a:srgbClr val="77777A"/>
                </a:solidFill>
                <a:latin typeface="IBM Plex Sans"/>
                <a:ea typeface="+mj-ea"/>
                <a:cs typeface="+mj-cs"/>
              </a:rPr>
              <a:t>kubevols</a:t>
            </a:r>
            <a:r>
              <a:rPr lang="en-US" sz="1600" dirty="0">
                <a:solidFill>
                  <a:srgbClr val="77777A"/>
                </a:solidFill>
                <a:latin typeface="IBM Plex Sans"/>
                <a:ea typeface="+mj-ea"/>
                <a:cs typeface="+mj-cs"/>
              </a:rPr>
              <a:t> in the datastore </a:t>
            </a:r>
            <a:r>
              <a:rPr lang="en-US" sz="1600">
                <a:solidFill>
                  <a:srgbClr val="77777A"/>
                </a:solidFill>
                <a:latin typeface="IBM Plex Sans"/>
                <a:ea typeface="+mj-ea"/>
                <a:cs typeface="+mj-cs"/>
              </a:rPr>
              <a:t>which is mentioned in the vsphere.conf vSphere Cloud </a:t>
            </a:r>
            <a:r>
              <a:rPr lang="en-US" sz="1600" dirty="0">
                <a:solidFill>
                  <a:srgbClr val="77777A"/>
                </a:solidFill>
                <a:latin typeface="IBM Plex Sans"/>
                <a:ea typeface="+mj-ea"/>
                <a:cs typeface="+mj-cs"/>
              </a:rPr>
              <a:t>Provider configuration file.</a:t>
            </a:r>
            <a:endParaRPr lang="en-US" sz="1600" dirty="0">
              <a:solidFill>
                <a:srgbClr val="77777A"/>
              </a:solidFill>
              <a:latin typeface="IBM Plex Sans"/>
              <a:cs typeface="Calibri"/>
            </a:endParaRPr>
          </a:p>
        </p:txBody>
      </p:sp>
    </p:spTree>
    <p:extLst>
      <p:ext uri="{BB962C8B-B14F-4D97-AF65-F5344CB8AC3E}">
        <p14:creationId xmlns:p14="http://schemas.microsoft.com/office/powerpoint/2010/main" val="41525271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DEC090-B31D-BE4B-9F8B-1B20605E71C9}"/>
              </a:ext>
            </a:extLst>
          </p:cNvPr>
          <p:cNvSpPr>
            <a:spLocks noGrp="1"/>
          </p:cNvSpPr>
          <p:nvPr>
            <p:ph type="body" sz="quarter" idx="13"/>
          </p:nvPr>
        </p:nvSpPr>
        <p:spPr/>
        <p:txBody>
          <a:bodyPr lIns="45718" tIns="45718" rIns="45718" bIns="45718" anchor="t"/>
          <a:lstStyle/>
          <a:p>
            <a:r>
              <a:rPr lang="en-FR" sz="2950"/>
              <a:t>vSphere view : Datastores</a:t>
            </a:r>
          </a:p>
        </p:txBody>
      </p:sp>
      <p:sp>
        <p:nvSpPr>
          <p:cNvPr id="6" name="Footer Placeholder 3">
            <a:extLst>
              <a:ext uri="{FF2B5EF4-FFF2-40B4-BE49-F238E27FC236}">
                <a16:creationId xmlns:a16="http://schemas.microsoft.com/office/drawing/2014/main" id="{25219CF0-0C63-0C44-8A07-3A94A5B2BE39}"/>
              </a:ext>
            </a:extLst>
          </p:cNvPr>
          <p:cNvSpPr>
            <a:spLocks noGrp="1"/>
          </p:cNvSpPr>
          <p:nvPr>
            <p:ph type="ftr" sz="quarter" idx="3"/>
          </p:nvPr>
        </p:nvSpPr>
        <p:spPr>
          <a:xfrm>
            <a:off x="304800" y="6429353"/>
            <a:ext cx="8534400" cy="182711"/>
          </a:xfrm>
        </p:spPr>
        <p:txBody>
          <a:bodyPr/>
          <a:lstStyle/>
          <a:p>
            <a:r>
              <a:rPr lang="de-DE" dirty="0"/>
              <a:t>IBM Cloud / © 2021 IBM Corporation</a:t>
            </a:r>
            <a:endParaRPr lang="en-US" dirty="0"/>
          </a:p>
        </p:txBody>
      </p:sp>
      <p:pic>
        <p:nvPicPr>
          <p:cNvPr id="3" name="Picture 4">
            <a:extLst>
              <a:ext uri="{FF2B5EF4-FFF2-40B4-BE49-F238E27FC236}">
                <a16:creationId xmlns:a16="http://schemas.microsoft.com/office/drawing/2014/main" id="{FFFA164E-ECB3-468D-A811-65202C1D3D7D}"/>
              </a:ext>
            </a:extLst>
          </p:cNvPr>
          <p:cNvPicPr>
            <a:picLocks noChangeAspect="1"/>
          </p:cNvPicPr>
          <p:nvPr/>
        </p:nvPicPr>
        <p:blipFill>
          <a:blip r:embed="rId2"/>
          <a:stretch>
            <a:fillRect/>
          </a:stretch>
        </p:blipFill>
        <p:spPr>
          <a:xfrm>
            <a:off x="304800" y="837035"/>
            <a:ext cx="8496300" cy="5189372"/>
          </a:xfrm>
          <a:prstGeom prst="rect">
            <a:avLst/>
          </a:prstGeom>
        </p:spPr>
      </p:pic>
      <p:pic>
        <p:nvPicPr>
          <p:cNvPr id="8" name="Picture 8">
            <a:extLst>
              <a:ext uri="{FF2B5EF4-FFF2-40B4-BE49-F238E27FC236}">
                <a16:creationId xmlns:a16="http://schemas.microsoft.com/office/drawing/2014/main" id="{D26AA3B3-5049-451E-BFE0-BAD40E03262D}"/>
              </a:ext>
            </a:extLst>
          </p:cNvPr>
          <p:cNvPicPr>
            <a:picLocks noChangeAspect="1"/>
          </p:cNvPicPr>
          <p:nvPr/>
        </p:nvPicPr>
        <p:blipFill>
          <a:blip r:embed="rId3"/>
          <a:stretch>
            <a:fillRect/>
          </a:stretch>
        </p:blipFill>
        <p:spPr>
          <a:xfrm>
            <a:off x="5802086" y="2406263"/>
            <a:ext cx="5856514" cy="4206289"/>
          </a:xfrm>
          <a:prstGeom prst="rect">
            <a:avLst/>
          </a:prstGeom>
        </p:spPr>
      </p:pic>
      <p:pic>
        <p:nvPicPr>
          <p:cNvPr id="9" name="Picture 9">
            <a:extLst>
              <a:ext uri="{FF2B5EF4-FFF2-40B4-BE49-F238E27FC236}">
                <a16:creationId xmlns:a16="http://schemas.microsoft.com/office/drawing/2014/main" id="{C46EE282-948B-424A-B83E-BFA51FFEB735}"/>
              </a:ext>
            </a:extLst>
          </p:cNvPr>
          <p:cNvPicPr>
            <a:picLocks noChangeAspect="1"/>
          </p:cNvPicPr>
          <p:nvPr/>
        </p:nvPicPr>
        <p:blipFill>
          <a:blip r:embed="rId4"/>
          <a:stretch>
            <a:fillRect/>
          </a:stretch>
        </p:blipFill>
        <p:spPr>
          <a:xfrm>
            <a:off x="5372100" y="1043471"/>
            <a:ext cx="6466114" cy="3546414"/>
          </a:xfrm>
          <a:prstGeom prst="rect">
            <a:avLst/>
          </a:prstGeom>
        </p:spPr>
      </p:pic>
    </p:spTree>
    <p:extLst>
      <p:ext uri="{BB962C8B-B14F-4D97-AF65-F5344CB8AC3E}">
        <p14:creationId xmlns:p14="http://schemas.microsoft.com/office/powerpoint/2010/main" val="13610942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E8879-2E4C-904C-AAE0-85440AA81489}"/>
              </a:ext>
            </a:extLst>
          </p:cNvPr>
          <p:cNvSpPr>
            <a:spLocks noGrp="1"/>
          </p:cNvSpPr>
          <p:nvPr>
            <p:ph type="body" sz="quarter" idx="13"/>
          </p:nvPr>
        </p:nvSpPr>
        <p:spPr/>
        <p:txBody>
          <a:bodyPr/>
          <a:lstStyle/>
          <a:p>
            <a:r>
              <a:rPr lang="en-FR" dirty="0"/>
              <a:t>NSX-T Topology Overview</a:t>
            </a:r>
          </a:p>
        </p:txBody>
      </p:sp>
      <p:sp>
        <p:nvSpPr>
          <p:cNvPr id="3" name="Slide Number Placeholder 2">
            <a:extLst>
              <a:ext uri="{FF2B5EF4-FFF2-40B4-BE49-F238E27FC236}">
                <a16:creationId xmlns:a16="http://schemas.microsoft.com/office/drawing/2014/main" id="{EA7DF6C7-67C3-0143-A84E-B3374E97A304}"/>
              </a:ext>
            </a:extLst>
          </p:cNvPr>
          <p:cNvSpPr>
            <a:spLocks noGrp="1"/>
          </p:cNvSpPr>
          <p:nvPr>
            <p:ph type="sldNum" sz="quarter" idx="4"/>
          </p:nvPr>
        </p:nvSpPr>
        <p:spPr/>
        <p:txBody>
          <a:bodyPr/>
          <a:lstStyle/>
          <a:p>
            <a:fld id="{D0BE6F14-FF48-0F4F-A8AA-2E3F25371E4A}" type="slidenum">
              <a:rPr lang="en-US" smtClean="0"/>
              <a:pPr/>
              <a:t>19</a:t>
            </a:fld>
            <a:endParaRPr lang="en-US"/>
          </a:p>
        </p:txBody>
      </p:sp>
      <p:sp>
        <p:nvSpPr>
          <p:cNvPr id="4" name="Footer Placeholder 3">
            <a:extLst>
              <a:ext uri="{FF2B5EF4-FFF2-40B4-BE49-F238E27FC236}">
                <a16:creationId xmlns:a16="http://schemas.microsoft.com/office/drawing/2014/main" id="{D11603FC-25F8-3C4C-B23F-BB5A14B95335}"/>
              </a:ext>
            </a:extLst>
          </p:cNvPr>
          <p:cNvSpPr>
            <a:spLocks noGrp="1"/>
          </p:cNvSpPr>
          <p:nvPr>
            <p:ph type="ftr" sz="quarter" idx="3"/>
          </p:nvPr>
        </p:nvSpPr>
        <p:spPr/>
        <p:txBody>
          <a:bodyPr/>
          <a:lstStyle/>
          <a:p>
            <a:r>
              <a:rPr lang="de-DE"/>
              <a:t>IBM Cloud / © 2021 IBM Corporation</a:t>
            </a:r>
            <a:endParaRPr lang="en-US" dirty="0"/>
          </a:p>
        </p:txBody>
      </p:sp>
      <p:pic>
        <p:nvPicPr>
          <p:cNvPr id="5" name="Content Placeholder 3">
            <a:extLst>
              <a:ext uri="{FF2B5EF4-FFF2-40B4-BE49-F238E27FC236}">
                <a16:creationId xmlns:a16="http://schemas.microsoft.com/office/drawing/2014/main" id="{54A9D7EC-42FA-9047-BCA6-5ABE34D1F59C}"/>
              </a:ext>
            </a:extLst>
          </p:cNvPr>
          <p:cNvPicPr>
            <a:picLocks noChangeAspect="1"/>
          </p:cNvPicPr>
          <p:nvPr/>
        </p:nvPicPr>
        <p:blipFill>
          <a:blip r:embed="rId2"/>
          <a:stretch>
            <a:fillRect/>
          </a:stretch>
        </p:blipFill>
        <p:spPr>
          <a:xfrm>
            <a:off x="304800" y="944563"/>
            <a:ext cx="9175750" cy="4660900"/>
          </a:xfrm>
          <a:prstGeom prst="rect">
            <a:avLst/>
          </a:prstGeom>
        </p:spPr>
      </p:pic>
    </p:spTree>
    <p:extLst>
      <p:ext uri="{BB962C8B-B14F-4D97-AF65-F5344CB8AC3E}">
        <p14:creationId xmlns:p14="http://schemas.microsoft.com/office/powerpoint/2010/main" val="7898087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7C1A62-E3E3-244A-996D-190FAAB4195F}"/>
              </a:ext>
            </a:extLst>
          </p:cNvPr>
          <p:cNvSpPr>
            <a:spLocks noGrp="1"/>
          </p:cNvSpPr>
          <p:nvPr>
            <p:ph type="body" sz="quarter" idx="13"/>
          </p:nvPr>
        </p:nvSpPr>
        <p:spPr/>
        <p:txBody>
          <a:bodyPr/>
          <a:lstStyle/>
          <a:p>
            <a:r>
              <a:rPr lang="en-GB" dirty="0"/>
              <a:t>VMware Solutions and OpenShift</a:t>
            </a:r>
            <a:endParaRPr lang="en-FR" dirty="0"/>
          </a:p>
        </p:txBody>
      </p:sp>
      <p:sp>
        <p:nvSpPr>
          <p:cNvPr id="3" name="Slide Number Placeholder 2">
            <a:extLst>
              <a:ext uri="{FF2B5EF4-FFF2-40B4-BE49-F238E27FC236}">
                <a16:creationId xmlns:a16="http://schemas.microsoft.com/office/drawing/2014/main" id="{F4071560-5456-1941-B7D8-EA95EE1D3255}"/>
              </a:ext>
            </a:extLst>
          </p:cNvPr>
          <p:cNvSpPr>
            <a:spLocks noGrp="1"/>
          </p:cNvSpPr>
          <p:nvPr>
            <p:ph type="sldNum" sz="quarter" idx="4"/>
          </p:nvPr>
        </p:nvSpPr>
        <p:spPr/>
        <p:txBody>
          <a:bodyPr/>
          <a:lstStyle/>
          <a:p>
            <a:fld id="{D0BE6F14-FF48-0F4F-A8AA-2E3F25371E4A}" type="slidenum">
              <a:rPr lang="en-US" smtClean="0"/>
              <a:pPr/>
              <a:t>2</a:t>
            </a:fld>
            <a:endParaRPr lang="en-US"/>
          </a:p>
        </p:txBody>
      </p:sp>
      <p:sp>
        <p:nvSpPr>
          <p:cNvPr id="4" name="Footer Placeholder 3">
            <a:extLst>
              <a:ext uri="{FF2B5EF4-FFF2-40B4-BE49-F238E27FC236}">
                <a16:creationId xmlns:a16="http://schemas.microsoft.com/office/drawing/2014/main" id="{1E71325E-9803-8B4A-B561-16753667CD05}"/>
              </a:ext>
            </a:extLst>
          </p:cNvPr>
          <p:cNvSpPr>
            <a:spLocks noGrp="1"/>
          </p:cNvSpPr>
          <p:nvPr>
            <p:ph type="ftr" sz="quarter" idx="3"/>
          </p:nvPr>
        </p:nvSpPr>
        <p:spPr/>
        <p:txBody>
          <a:bodyPr/>
          <a:lstStyle/>
          <a:p>
            <a:r>
              <a:rPr lang="de-DE"/>
              <a:t>IBM Cloud / © 2021 IBM Corporation</a:t>
            </a:r>
            <a:endParaRPr lang="en-US" dirty="0"/>
          </a:p>
        </p:txBody>
      </p:sp>
      <p:pic>
        <p:nvPicPr>
          <p:cNvPr id="7" name="Picture 6">
            <a:extLst>
              <a:ext uri="{FF2B5EF4-FFF2-40B4-BE49-F238E27FC236}">
                <a16:creationId xmlns:a16="http://schemas.microsoft.com/office/drawing/2014/main" id="{E1CA94C8-B018-5A41-833C-6573523117DB}"/>
              </a:ext>
            </a:extLst>
          </p:cNvPr>
          <p:cNvPicPr>
            <a:picLocks noChangeAspect="1"/>
          </p:cNvPicPr>
          <p:nvPr/>
        </p:nvPicPr>
        <p:blipFill>
          <a:blip r:embed="rId2"/>
          <a:stretch>
            <a:fillRect/>
          </a:stretch>
        </p:blipFill>
        <p:spPr>
          <a:xfrm>
            <a:off x="1185862" y="899349"/>
            <a:ext cx="8620125" cy="4907725"/>
          </a:xfrm>
          <a:prstGeom prst="rect">
            <a:avLst/>
          </a:prstGeom>
        </p:spPr>
      </p:pic>
      <p:sp>
        <p:nvSpPr>
          <p:cNvPr id="8" name="Rectangle 7">
            <a:extLst>
              <a:ext uri="{FF2B5EF4-FFF2-40B4-BE49-F238E27FC236}">
                <a16:creationId xmlns:a16="http://schemas.microsoft.com/office/drawing/2014/main" id="{2EEC61B1-ACC6-0547-B0EB-7384F1E2551A}"/>
              </a:ext>
            </a:extLst>
          </p:cNvPr>
          <p:cNvSpPr/>
          <p:nvPr/>
        </p:nvSpPr>
        <p:spPr>
          <a:xfrm>
            <a:off x="3857625" y="5965733"/>
            <a:ext cx="6096000" cy="646331"/>
          </a:xfrm>
          <a:prstGeom prst="rect">
            <a:avLst/>
          </a:prstGeom>
        </p:spPr>
        <p:txBody>
          <a:bodyPr>
            <a:spAutoFit/>
          </a:bodyPr>
          <a:lstStyle/>
          <a:p>
            <a:r>
              <a:rPr lang="en-GB" dirty="0">
                <a:hlinkClick r:id="rId3"/>
              </a:rPr>
              <a:t>https://cloud.ibm.com/docs/vmwaresolutions?topic=vmwaresolutions-openshift-runbook-runbook-intro</a:t>
            </a:r>
            <a:endParaRPr lang="en-GB" dirty="0"/>
          </a:p>
        </p:txBody>
      </p:sp>
    </p:spTree>
    <p:extLst>
      <p:ext uri="{BB962C8B-B14F-4D97-AF65-F5344CB8AC3E}">
        <p14:creationId xmlns:p14="http://schemas.microsoft.com/office/powerpoint/2010/main" val="288817359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E8879-2E4C-904C-AAE0-85440AA81489}"/>
              </a:ext>
            </a:extLst>
          </p:cNvPr>
          <p:cNvSpPr>
            <a:spLocks noGrp="1"/>
          </p:cNvSpPr>
          <p:nvPr>
            <p:ph type="body" sz="quarter" idx="13"/>
          </p:nvPr>
        </p:nvSpPr>
        <p:spPr/>
        <p:txBody>
          <a:bodyPr/>
          <a:lstStyle/>
          <a:p>
            <a:r>
              <a:rPr lang="en-FR" dirty="0"/>
              <a:t>NSX-T Topology Overview</a:t>
            </a:r>
          </a:p>
        </p:txBody>
      </p:sp>
      <p:sp>
        <p:nvSpPr>
          <p:cNvPr id="3" name="Slide Number Placeholder 2">
            <a:extLst>
              <a:ext uri="{FF2B5EF4-FFF2-40B4-BE49-F238E27FC236}">
                <a16:creationId xmlns:a16="http://schemas.microsoft.com/office/drawing/2014/main" id="{EA7DF6C7-67C3-0143-A84E-B3374E97A304}"/>
              </a:ext>
            </a:extLst>
          </p:cNvPr>
          <p:cNvSpPr>
            <a:spLocks noGrp="1"/>
          </p:cNvSpPr>
          <p:nvPr>
            <p:ph type="sldNum" sz="quarter" idx="4"/>
          </p:nvPr>
        </p:nvSpPr>
        <p:spPr/>
        <p:txBody>
          <a:bodyPr/>
          <a:lstStyle/>
          <a:p>
            <a:fld id="{D0BE6F14-FF48-0F4F-A8AA-2E3F25371E4A}" type="slidenum">
              <a:rPr lang="en-US" smtClean="0"/>
              <a:pPr/>
              <a:t>20</a:t>
            </a:fld>
            <a:endParaRPr lang="en-US"/>
          </a:p>
        </p:txBody>
      </p:sp>
      <p:sp>
        <p:nvSpPr>
          <p:cNvPr id="4" name="Footer Placeholder 3">
            <a:extLst>
              <a:ext uri="{FF2B5EF4-FFF2-40B4-BE49-F238E27FC236}">
                <a16:creationId xmlns:a16="http://schemas.microsoft.com/office/drawing/2014/main" id="{D11603FC-25F8-3C4C-B23F-BB5A14B95335}"/>
              </a:ext>
            </a:extLst>
          </p:cNvPr>
          <p:cNvSpPr>
            <a:spLocks noGrp="1"/>
          </p:cNvSpPr>
          <p:nvPr>
            <p:ph type="ftr" sz="quarter" idx="3"/>
          </p:nvPr>
        </p:nvSpPr>
        <p:spPr/>
        <p:txBody>
          <a:bodyPr/>
          <a:lstStyle/>
          <a:p>
            <a:r>
              <a:rPr lang="de-DE" dirty="0"/>
              <a:t>IBM Cloud / © 2021 IBM Corporation</a:t>
            </a:r>
            <a:endParaRPr lang="en-US" dirty="0"/>
          </a:p>
        </p:txBody>
      </p:sp>
      <p:pic>
        <p:nvPicPr>
          <p:cNvPr id="6" name="Content Placeholder 3">
            <a:extLst>
              <a:ext uri="{FF2B5EF4-FFF2-40B4-BE49-F238E27FC236}">
                <a16:creationId xmlns:a16="http://schemas.microsoft.com/office/drawing/2014/main" id="{D0CDB789-2327-BA49-AD44-9E24A16A1C77}"/>
              </a:ext>
            </a:extLst>
          </p:cNvPr>
          <p:cNvPicPr>
            <a:picLocks noChangeAspect="1"/>
          </p:cNvPicPr>
          <p:nvPr/>
        </p:nvPicPr>
        <p:blipFill>
          <a:blip r:embed="rId2"/>
          <a:stretch>
            <a:fillRect/>
          </a:stretch>
        </p:blipFill>
        <p:spPr>
          <a:xfrm>
            <a:off x="431148" y="1433406"/>
            <a:ext cx="7464425" cy="3779837"/>
          </a:xfrm>
          <a:prstGeom prst="rect">
            <a:avLst/>
          </a:prstGeom>
        </p:spPr>
      </p:pic>
      <p:sp>
        <p:nvSpPr>
          <p:cNvPr id="7" name="TextBox 6">
            <a:extLst>
              <a:ext uri="{FF2B5EF4-FFF2-40B4-BE49-F238E27FC236}">
                <a16:creationId xmlns:a16="http://schemas.microsoft.com/office/drawing/2014/main" id="{C3EEA25E-24DA-EC4E-A6D4-0781037587FC}"/>
              </a:ext>
            </a:extLst>
          </p:cNvPr>
          <p:cNvSpPr txBox="1"/>
          <p:nvPr/>
        </p:nvSpPr>
        <p:spPr>
          <a:xfrm>
            <a:off x="8115300" y="2242807"/>
            <a:ext cx="4076700" cy="1200329"/>
          </a:xfrm>
          <a:prstGeom prst="rect">
            <a:avLst/>
          </a:prstGeom>
          <a:noFill/>
        </p:spPr>
        <p:txBody>
          <a:bodyPr wrap="square" rtlCol="0">
            <a:spAutoFit/>
          </a:bodyPr>
          <a:lstStyle/>
          <a:p>
            <a:r>
              <a:rPr lang="en-FR" dirty="0"/>
              <a:t>OCP Topology</a:t>
            </a:r>
          </a:p>
          <a:p>
            <a:r>
              <a:rPr lang="en-FR" dirty="0"/>
              <a:t>1 VM Bastion</a:t>
            </a:r>
          </a:p>
          <a:p>
            <a:r>
              <a:rPr lang="en-FR" dirty="0"/>
              <a:t>3 VM Masters</a:t>
            </a:r>
          </a:p>
          <a:p>
            <a:r>
              <a:rPr lang="en-FR" dirty="0"/>
              <a:t>3 VM Workers</a:t>
            </a:r>
          </a:p>
        </p:txBody>
      </p:sp>
    </p:spTree>
    <p:extLst>
      <p:ext uri="{BB962C8B-B14F-4D97-AF65-F5344CB8AC3E}">
        <p14:creationId xmlns:p14="http://schemas.microsoft.com/office/powerpoint/2010/main" val="16564376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73A053-0019-0949-B579-02C3E327A03D}"/>
              </a:ext>
            </a:extLst>
          </p:cNvPr>
          <p:cNvSpPr>
            <a:spLocks noGrp="1"/>
          </p:cNvSpPr>
          <p:nvPr>
            <p:ph type="body" sz="quarter" idx="13"/>
          </p:nvPr>
        </p:nvSpPr>
        <p:spPr/>
        <p:txBody>
          <a:bodyPr/>
          <a:lstStyle/>
          <a:p>
            <a:r>
              <a:rPr lang="en-FR" dirty="0"/>
              <a:t>NSX-T OCP private Load balancer view</a:t>
            </a:r>
          </a:p>
        </p:txBody>
      </p:sp>
      <p:pic>
        <p:nvPicPr>
          <p:cNvPr id="6" name="Picture 5">
            <a:extLst>
              <a:ext uri="{FF2B5EF4-FFF2-40B4-BE49-F238E27FC236}">
                <a16:creationId xmlns:a16="http://schemas.microsoft.com/office/drawing/2014/main" id="{5108469B-3F81-EB4A-9A7B-0F1647BFF3AA}"/>
              </a:ext>
            </a:extLst>
          </p:cNvPr>
          <p:cNvPicPr>
            <a:picLocks noChangeAspect="1"/>
          </p:cNvPicPr>
          <p:nvPr/>
        </p:nvPicPr>
        <p:blipFill>
          <a:blip r:embed="rId2"/>
          <a:stretch>
            <a:fillRect/>
          </a:stretch>
        </p:blipFill>
        <p:spPr>
          <a:xfrm>
            <a:off x="188656" y="1196862"/>
            <a:ext cx="11101136" cy="3911385"/>
          </a:xfrm>
          <a:prstGeom prst="rect">
            <a:avLst/>
          </a:prstGeom>
        </p:spPr>
      </p:pic>
      <p:pic>
        <p:nvPicPr>
          <p:cNvPr id="4" name="Picture 3">
            <a:extLst>
              <a:ext uri="{FF2B5EF4-FFF2-40B4-BE49-F238E27FC236}">
                <a16:creationId xmlns:a16="http://schemas.microsoft.com/office/drawing/2014/main" id="{4746CC11-F23C-134F-960D-4F8CC86C7852}"/>
              </a:ext>
            </a:extLst>
          </p:cNvPr>
          <p:cNvPicPr>
            <a:picLocks noChangeAspect="1"/>
          </p:cNvPicPr>
          <p:nvPr/>
        </p:nvPicPr>
        <p:blipFill>
          <a:blip r:embed="rId3"/>
          <a:stretch>
            <a:fillRect/>
          </a:stretch>
        </p:blipFill>
        <p:spPr>
          <a:xfrm>
            <a:off x="3590880" y="2752604"/>
            <a:ext cx="8412464" cy="3911385"/>
          </a:xfrm>
          <a:prstGeom prst="rect">
            <a:avLst/>
          </a:prstGeom>
        </p:spPr>
      </p:pic>
      <p:sp>
        <p:nvSpPr>
          <p:cNvPr id="7" name="Footer Placeholder 3">
            <a:extLst>
              <a:ext uri="{FF2B5EF4-FFF2-40B4-BE49-F238E27FC236}">
                <a16:creationId xmlns:a16="http://schemas.microsoft.com/office/drawing/2014/main" id="{03C07427-9F0B-FD4D-9364-6AC61F54EE6A}"/>
              </a:ext>
            </a:extLst>
          </p:cNvPr>
          <p:cNvSpPr>
            <a:spLocks noGrp="1"/>
          </p:cNvSpPr>
          <p:nvPr>
            <p:ph type="ftr" sz="quarter" idx="3"/>
          </p:nvPr>
        </p:nvSpPr>
        <p:spPr>
          <a:xfrm>
            <a:off x="304800" y="6429353"/>
            <a:ext cx="8534400" cy="182711"/>
          </a:xfrm>
        </p:spPr>
        <p:txBody>
          <a:bodyPr/>
          <a:lstStyle/>
          <a:p>
            <a:r>
              <a:rPr lang="de-DE" dirty="0"/>
              <a:t>IBM Cloud / © 2021 IBM Corporation</a:t>
            </a:r>
            <a:endParaRPr lang="en-US" dirty="0"/>
          </a:p>
        </p:txBody>
      </p:sp>
    </p:spTree>
    <p:extLst>
      <p:ext uri="{BB962C8B-B14F-4D97-AF65-F5344CB8AC3E}">
        <p14:creationId xmlns:p14="http://schemas.microsoft.com/office/powerpoint/2010/main" val="219861917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73A053-0019-0949-B579-02C3E327A03D}"/>
              </a:ext>
            </a:extLst>
          </p:cNvPr>
          <p:cNvSpPr>
            <a:spLocks noGrp="1"/>
          </p:cNvSpPr>
          <p:nvPr>
            <p:ph type="body" sz="quarter" idx="13"/>
          </p:nvPr>
        </p:nvSpPr>
        <p:spPr/>
        <p:txBody>
          <a:bodyPr/>
          <a:lstStyle/>
          <a:p>
            <a:r>
              <a:rPr lang="en-FR" dirty="0"/>
              <a:t>NSX-T Application Load Balancer</a:t>
            </a:r>
          </a:p>
        </p:txBody>
      </p:sp>
      <p:pic>
        <p:nvPicPr>
          <p:cNvPr id="5" name="Picture 4">
            <a:extLst>
              <a:ext uri="{FF2B5EF4-FFF2-40B4-BE49-F238E27FC236}">
                <a16:creationId xmlns:a16="http://schemas.microsoft.com/office/drawing/2014/main" id="{287B3A6E-2AE3-3A42-8BE2-E09D2C3AB42F}"/>
              </a:ext>
            </a:extLst>
          </p:cNvPr>
          <p:cNvPicPr>
            <a:picLocks noChangeAspect="1"/>
          </p:cNvPicPr>
          <p:nvPr/>
        </p:nvPicPr>
        <p:blipFill>
          <a:blip r:embed="rId2"/>
          <a:stretch>
            <a:fillRect/>
          </a:stretch>
        </p:blipFill>
        <p:spPr>
          <a:xfrm>
            <a:off x="1175231" y="1731540"/>
            <a:ext cx="10465904" cy="2916109"/>
          </a:xfrm>
          <a:prstGeom prst="rect">
            <a:avLst/>
          </a:prstGeom>
        </p:spPr>
      </p:pic>
      <p:sp>
        <p:nvSpPr>
          <p:cNvPr id="7" name="Footer Placeholder 3">
            <a:extLst>
              <a:ext uri="{FF2B5EF4-FFF2-40B4-BE49-F238E27FC236}">
                <a16:creationId xmlns:a16="http://schemas.microsoft.com/office/drawing/2014/main" id="{6852E9FC-4F36-274E-A8B4-7404F25A31C7}"/>
              </a:ext>
            </a:extLst>
          </p:cNvPr>
          <p:cNvSpPr>
            <a:spLocks noGrp="1"/>
          </p:cNvSpPr>
          <p:nvPr>
            <p:ph type="ftr" sz="quarter" idx="3"/>
          </p:nvPr>
        </p:nvSpPr>
        <p:spPr>
          <a:xfrm>
            <a:off x="304800" y="6429353"/>
            <a:ext cx="8534400" cy="182711"/>
          </a:xfrm>
        </p:spPr>
        <p:txBody>
          <a:bodyPr/>
          <a:lstStyle/>
          <a:p>
            <a:r>
              <a:rPr lang="de-DE" dirty="0"/>
              <a:t>IBM Cloud / © 2021 IBM Corporation</a:t>
            </a:r>
            <a:endParaRPr lang="en-US" dirty="0"/>
          </a:p>
        </p:txBody>
      </p:sp>
    </p:spTree>
    <p:extLst>
      <p:ext uri="{BB962C8B-B14F-4D97-AF65-F5344CB8AC3E}">
        <p14:creationId xmlns:p14="http://schemas.microsoft.com/office/powerpoint/2010/main" val="20477238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73A053-0019-0949-B579-02C3E327A03D}"/>
              </a:ext>
            </a:extLst>
          </p:cNvPr>
          <p:cNvSpPr>
            <a:spLocks noGrp="1"/>
          </p:cNvSpPr>
          <p:nvPr>
            <p:ph type="body" sz="quarter" idx="13"/>
          </p:nvPr>
        </p:nvSpPr>
        <p:spPr/>
        <p:txBody>
          <a:bodyPr/>
          <a:lstStyle/>
          <a:p>
            <a:r>
              <a:rPr lang="en-FR" dirty="0"/>
              <a:t>OCS on VCS : limitation as of December 2021</a:t>
            </a:r>
          </a:p>
        </p:txBody>
      </p:sp>
      <p:sp>
        <p:nvSpPr>
          <p:cNvPr id="7" name="Footer Placeholder 3">
            <a:extLst>
              <a:ext uri="{FF2B5EF4-FFF2-40B4-BE49-F238E27FC236}">
                <a16:creationId xmlns:a16="http://schemas.microsoft.com/office/drawing/2014/main" id="{6852E9FC-4F36-274E-A8B4-7404F25A31C7}"/>
              </a:ext>
            </a:extLst>
          </p:cNvPr>
          <p:cNvSpPr>
            <a:spLocks noGrp="1"/>
          </p:cNvSpPr>
          <p:nvPr>
            <p:ph type="ftr" sz="quarter" idx="3"/>
          </p:nvPr>
        </p:nvSpPr>
        <p:spPr>
          <a:xfrm>
            <a:off x="304800" y="6429353"/>
            <a:ext cx="8534400" cy="182711"/>
          </a:xfrm>
        </p:spPr>
        <p:txBody>
          <a:bodyPr/>
          <a:lstStyle/>
          <a:p>
            <a:r>
              <a:rPr lang="de-DE" dirty="0"/>
              <a:t>IBM Cloud / © 2021 IBM Corporation</a:t>
            </a:r>
            <a:endParaRPr lang="en-US" dirty="0"/>
          </a:p>
        </p:txBody>
      </p:sp>
      <p:sp>
        <p:nvSpPr>
          <p:cNvPr id="6" name="TextBox 5">
            <a:extLst>
              <a:ext uri="{FF2B5EF4-FFF2-40B4-BE49-F238E27FC236}">
                <a16:creationId xmlns:a16="http://schemas.microsoft.com/office/drawing/2014/main" id="{CDB1D6C6-E620-E94D-8883-F7E9320B038A}"/>
              </a:ext>
            </a:extLst>
          </p:cNvPr>
          <p:cNvSpPr txBox="1"/>
          <p:nvPr/>
        </p:nvSpPr>
        <p:spPr>
          <a:xfrm>
            <a:off x="1263080" y="1249942"/>
            <a:ext cx="9257899" cy="2554545"/>
          </a:xfrm>
          <a:prstGeom prst="rect">
            <a:avLst/>
          </a:prstGeom>
          <a:noFill/>
        </p:spPr>
        <p:txBody>
          <a:bodyPr wrap="square" lIns="91440" tIns="45720" rIns="91440" bIns="45720" rtlCol="0" anchor="t">
            <a:spAutoFit/>
          </a:bodyPr>
          <a:lstStyle/>
          <a:p>
            <a:pPr marL="342900" indent="-342900">
              <a:buFontTx/>
              <a:buChar char="-"/>
            </a:pPr>
            <a:r>
              <a:rPr lang="fr-FR" sz="2000" dirty="0">
                <a:latin typeface="IBM Plex Sans" panose="020B0503050203000203" pitchFamily="34" charset="0"/>
                <a:ea typeface="+mn-lt"/>
                <a:cs typeface="+mn-lt"/>
              </a:rPr>
              <a:t>Automate OCS provision on VCS </a:t>
            </a:r>
            <a:r>
              <a:rPr lang="fr-FR" sz="2000" dirty="0" err="1">
                <a:latin typeface="IBM Plex Sans" panose="020B0503050203000203" pitchFamily="34" charset="0"/>
                <a:ea typeface="+mn-lt"/>
                <a:cs typeface="+mn-lt"/>
              </a:rPr>
              <a:t>is</a:t>
            </a:r>
            <a:r>
              <a:rPr lang="fr-FR" sz="2000" dirty="0">
                <a:latin typeface="IBM Plex Sans" panose="020B0503050203000203" pitchFamily="34" charset="0"/>
                <a:ea typeface="+mn-lt"/>
                <a:cs typeface="+mn-lt"/>
              </a:rPr>
              <a:t> </a:t>
            </a:r>
            <a:r>
              <a:rPr lang="fr-FR" sz="2000" dirty="0" err="1">
                <a:latin typeface="IBM Plex Sans" panose="020B0503050203000203" pitchFamily="34" charset="0"/>
                <a:ea typeface="+mn-lt"/>
                <a:cs typeface="+mn-lt"/>
              </a:rPr>
              <a:t>limited</a:t>
            </a:r>
            <a:r>
              <a:rPr lang="fr-FR" sz="2000" dirty="0">
                <a:latin typeface="IBM Plex Sans" panose="020B0503050203000203" pitchFamily="34" charset="0"/>
                <a:ea typeface="+mn-lt"/>
                <a:cs typeface="+mn-lt"/>
              </a:rPr>
              <a:t> to one cluster</a:t>
            </a:r>
          </a:p>
          <a:p>
            <a:pPr marL="342900" indent="-342900">
              <a:buFontTx/>
              <a:buChar char="-"/>
            </a:pPr>
            <a:r>
              <a:rPr lang="fr-FR" sz="2000" dirty="0" err="1">
                <a:latin typeface="IBM Plex Sans" panose="020B0503050203000203" pitchFamily="34" charset="0"/>
                <a:ea typeface="+mn-lt"/>
                <a:cs typeface="+mn-lt"/>
              </a:rPr>
              <a:t>Adding</a:t>
            </a:r>
            <a:r>
              <a:rPr lang="fr-FR" sz="2000" dirty="0">
                <a:latin typeface="IBM Plex Sans" panose="020B0503050203000203" pitchFamily="34" charset="0"/>
                <a:ea typeface="+mn-lt"/>
                <a:cs typeface="+mn-lt"/>
              </a:rPr>
              <a:t> a </a:t>
            </a:r>
            <a:r>
              <a:rPr lang="fr-FR" sz="2000" dirty="0" err="1">
                <a:latin typeface="IBM Plex Sans" panose="020B0503050203000203" pitchFamily="34" charset="0"/>
                <a:ea typeface="+mn-lt"/>
                <a:cs typeface="+mn-lt"/>
              </a:rPr>
              <a:t>worker</a:t>
            </a:r>
            <a:r>
              <a:rPr lang="fr-FR" sz="2000" dirty="0">
                <a:latin typeface="IBM Plex Sans" panose="020B0503050203000203" pitchFamily="34" charset="0"/>
                <a:ea typeface="+mn-lt"/>
                <a:cs typeface="+mn-lt"/>
              </a:rPr>
              <a:t> </a:t>
            </a:r>
            <a:r>
              <a:rPr lang="fr-FR" sz="2000" dirty="0" err="1">
                <a:latin typeface="IBM Plex Sans" panose="020B0503050203000203" pitchFamily="34" charset="0"/>
                <a:ea typeface="+mn-lt"/>
                <a:cs typeface="+mn-lt"/>
              </a:rPr>
              <a:t>node</a:t>
            </a:r>
            <a:r>
              <a:rPr lang="fr-FR" sz="2000" dirty="0">
                <a:latin typeface="IBM Plex Sans" panose="020B0503050203000203" pitchFamily="34" charset="0"/>
                <a:ea typeface="+mn-lt"/>
                <a:cs typeface="+mn-lt"/>
              </a:rPr>
              <a:t> </a:t>
            </a:r>
            <a:r>
              <a:rPr lang="fr-FR" sz="2000" dirty="0" err="1">
                <a:latin typeface="IBM Plex Sans" panose="020B0503050203000203" pitchFamily="34" charset="0"/>
                <a:ea typeface="+mn-lt"/>
                <a:cs typeface="+mn-lt"/>
              </a:rPr>
              <a:t>is</a:t>
            </a:r>
            <a:r>
              <a:rPr lang="fr-FR" sz="2000" dirty="0">
                <a:latin typeface="IBM Plex Sans" panose="020B0503050203000203" pitchFamily="34" charset="0"/>
                <a:ea typeface="+mn-lt"/>
                <a:cs typeface="+mn-lt"/>
              </a:rPr>
              <a:t> </a:t>
            </a:r>
            <a:r>
              <a:rPr lang="fr-FR" sz="2000" dirty="0" err="1">
                <a:latin typeface="IBM Plex Sans" panose="020B0503050203000203" pitchFamily="34" charset="0"/>
                <a:ea typeface="+mn-lt"/>
                <a:cs typeface="+mn-lt"/>
              </a:rPr>
              <a:t>manual</a:t>
            </a:r>
            <a:r>
              <a:rPr lang="fr-FR" sz="2000" dirty="0">
                <a:latin typeface="IBM Plex Sans" panose="020B0503050203000203" pitchFamily="34" charset="0"/>
                <a:ea typeface="+mn-lt"/>
                <a:cs typeface="+mn-lt"/>
              </a:rPr>
              <a:t>, no documentation </a:t>
            </a:r>
            <a:r>
              <a:rPr lang="fr-FR" sz="2000" dirty="0" err="1">
                <a:latin typeface="IBM Plex Sans" panose="020B0503050203000203" pitchFamily="34" charset="0"/>
                <a:ea typeface="+mn-lt"/>
                <a:cs typeface="+mn-lt"/>
              </a:rPr>
              <a:t>is</a:t>
            </a:r>
            <a:r>
              <a:rPr lang="fr-FR" sz="2000" dirty="0">
                <a:latin typeface="IBM Plex Sans" panose="020B0503050203000203" pitchFamily="34" charset="0"/>
                <a:ea typeface="+mn-lt"/>
                <a:cs typeface="+mn-lt"/>
              </a:rPr>
              <a:t> </a:t>
            </a:r>
            <a:r>
              <a:rPr lang="fr-FR" sz="2000" dirty="0" err="1">
                <a:latin typeface="IBM Plex Sans" panose="020B0503050203000203" pitchFamily="34" charset="0"/>
                <a:ea typeface="+mn-lt"/>
                <a:cs typeface="+mn-lt"/>
              </a:rPr>
              <a:t>provided</a:t>
            </a:r>
            <a:r>
              <a:rPr lang="fr-FR" sz="2000" dirty="0">
                <a:latin typeface="IBM Plex Sans" panose="020B0503050203000203" pitchFamily="34" charset="0"/>
                <a:ea typeface="+mn-lt"/>
                <a:cs typeface="+mn-lt"/>
              </a:rPr>
              <a:t> </a:t>
            </a:r>
            <a:r>
              <a:rPr lang="fr-FR" sz="2000" dirty="0" err="1">
                <a:latin typeface="IBM Plex Sans" panose="020B0503050203000203" pitchFamily="34" charset="0"/>
                <a:ea typeface="+mn-lt"/>
                <a:cs typeface="+mn-lt"/>
              </a:rPr>
              <a:t>yet</a:t>
            </a:r>
            <a:endParaRPr lang="fr-FR" sz="2000" dirty="0">
              <a:latin typeface="IBM Plex Sans" panose="020B0503050203000203" pitchFamily="34" charset="0"/>
              <a:ea typeface="+mn-lt"/>
              <a:cs typeface="+mn-lt"/>
            </a:endParaRPr>
          </a:p>
          <a:p>
            <a:pPr marL="342900" indent="-342900">
              <a:buFontTx/>
              <a:buChar char="-"/>
            </a:pPr>
            <a:r>
              <a:rPr lang="en-US" sz="2000" dirty="0">
                <a:latin typeface="IBM Plex Sans" panose="020B0503050203000203" pitchFamily="34" charset="0"/>
                <a:ea typeface="+mn-lt"/>
                <a:cs typeface="+mn-lt"/>
              </a:rPr>
              <a:t>When a Kubernetes service of type </a:t>
            </a:r>
            <a:r>
              <a:rPr lang="en-US" sz="2000" dirty="0" err="1">
                <a:latin typeface="IBM Plex Sans" panose="020B0503050203000203" pitchFamily="34" charset="0"/>
                <a:ea typeface="+mn-lt"/>
                <a:cs typeface="+mn-lt"/>
              </a:rPr>
              <a:t>LoadBalancer</a:t>
            </a:r>
            <a:r>
              <a:rPr lang="en-US" sz="2000" dirty="0">
                <a:latin typeface="IBM Plex Sans" panose="020B0503050203000203" pitchFamily="34" charset="0"/>
                <a:ea typeface="+mn-lt"/>
                <a:cs typeface="+mn-lt"/>
              </a:rPr>
              <a:t> is created, the default Application Load balancers are used, they are based on two edge VMs handled by NSX as a service, for </a:t>
            </a:r>
            <a:r>
              <a:rPr lang="en-US" sz="2000" dirty="0" err="1">
                <a:latin typeface="IBM Plex Sans" panose="020B0503050203000203" pitchFamily="34" charset="0"/>
                <a:ea typeface="+mn-lt"/>
                <a:cs typeface="+mn-lt"/>
              </a:rPr>
              <a:t>scability</a:t>
            </a:r>
            <a:r>
              <a:rPr lang="en-US" sz="2000" dirty="0">
                <a:latin typeface="IBM Plex Sans" panose="020B0503050203000203" pitchFamily="34" charset="0"/>
                <a:ea typeface="+mn-lt"/>
                <a:cs typeface="+mn-lt"/>
              </a:rPr>
              <a:t> purpose, other NSX load balancer services may be created, but it is a manual process, and reconfiguration is to be done at OCP level to pointed out to these new load balancers</a:t>
            </a:r>
          </a:p>
          <a:p>
            <a:pPr marL="342900" indent="-342900">
              <a:buFontTx/>
              <a:buChar char="-"/>
            </a:pPr>
            <a:r>
              <a:rPr lang="en-US" sz="2000" dirty="0">
                <a:latin typeface="IBM Plex Sans" panose="020B0503050203000203" pitchFamily="34" charset="0"/>
                <a:ea typeface="+mn-lt"/>
                <a:cs typeface="+mn-lt"/>
              </a:rPr>
              <a:t>No NSX micro-segmentation is implemented on pods</a:t>
            </a:r>
          </a:p>
        </p:txBody>
      </p:sp>
      <p:sp>
        <p:nvSpPr>
          <p:cNvPr id="8" name="TextBox 7">
            <a:extLst>
              <a:ext uri="{FF2B5EF4-FFF2-40B4-BE49-F238E27FC236}">
                <a16:creationId xmlns:a16="http://schemas.microsoft.com/office/drawing/2014/main" id="{6B9840E5-041A-C445-8B93-5C031678109D}"/>
              </a:ext>
            </a:extLst>
          </p:cNvPr>
          <p:cNvSpPr txBox="1"/>
          <p:nvPr/>
        </p:nvSpPr>
        <p:spPr>
          <a:xfrm>
            <a:off x="1263079" y="4446756"/>
            <a:ext cx="9257899" cy="1015663"/>
          </a:xfrm>
          <a:prstGeom prst="rect">
            <a:avLst/>
          </a:prstGeom>
          <a:noFill/>
        </p:spPr>
        <p:txBody>
          <a:bodyPr wrap="square" lIns="91440" tIns="45720" rIns="91440" bIns="45720" rtlCol="0" anchor="t">
            <a:spAutoFit/>
          </a:bodyPr>
          <a:lstStyle/>
          <a:p>
            <a:pPr marL="342900" indent="-342900">
              <a:buFontTx/>
              <a:buChar char="-"/>
            </a:pPr>
            <a:r>
              <a:rPr lang="en-US" sz="2000" dirty="0">
                <a:latin typeface="IBM Plex Sans" panose="020B0503050203000203" pitchFamily="34" charset="0"/>
                <a:ea typeface="+mn-lt"/>
                <a:cs typeface="+mn-lt"/>
              </a:rPr>
              <a:t>Competing against Tanzu : be aware that the limitations above could be a show stopper, </a:t>
            </a:r>
            <a:r>
              <a:rPr lang="en-US" sz="2000" dirty="0" err="1">
                <a:latin typeface="IBM Plex Sans" panose="020B0503050203000203" pitchFamily="34" charset="0"/>
                <a:ea typeface="+mn-lt"/>
                <a:cs typeface="+mn-lt"/>
              </a:rPr>
              <a:t>Vmware</a:t>
            </a:r>
            <a:r>
              <a:rPr lang="en-US" sz="2000" dirty="0">
                <a:latin typeface="IBM Plex Sans" panose="020B0503050203000203" pitchFamily="34" charset="0"/>
                <a:ea typeface="+mn-lt"/>
                <a:cs typeface="+mn-lt"/>
              </a:rPr>
              <a:t> claims that Tanzu has way more integration with NSX than OCP could have</a:t>
            </a:r>
          </a:p>
        </p:txBody>
      </p:sp>
    </p:spTree>
    <p:extLst>
      <p:ext uri="{BB962C8B-B14F-4D97-AF65-F5344CB8AC3E}">
        <p14:creationId xmlns:p14="http://schemas.microsoft.com/office/powerpoint/2010/main" val="40356008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E745B7-A06E-2D43-981F-65AE0418D5B5}"/>
              </a:ext>
            </a:extLst>
          </p:cNvPr>
          <p:cNvSpPr>
            <a:spLocks noGrp="1"/>
          </p:cNvSpPr>
          <p:nvPr>
            <p:ph type="body" sz="quarter" idx="13"/>
          </p:nvPr>
        </p:nvSpPr>
        <p:spPr/>
        <p:txBody>
          <a:bodyPr/>
          <a:lstStyle/>
          <a:p>
            <a:r>
              <a:rPr lang="en-FR" dirty="0"/>
              <a:t>Existing VCS Cluster</a:t>
            </a:r>
          </a:p>
        </p:txBody>
      </p:sp>
      <p:sp>
        <p:nvSpPr>
          <p:cNvPr id="3" name="Slide Number Placeholder 2">
            <a:extLst>
              <a:ext uri="{FF2B5EF4-FFF2-40B4-BE49-F238E27FC236}">
                <a16:creationId xmlns:a16="http://schemas.microsoft.com/office/drawing/2014/main" id="{5CD70D77-26EF-B540-BCA4-0FBE9162A8F5}"/>
              </a:ext>
            </a:extLst>
          </p:cNvPr>
          <p:cNvSpPr>
            <a:spLocks noGrp="1"/>
          </p:cNvSpPr>
          <p:nvPr>
            <p:ph type="sldNum" sz="quarter" idx="4"/>
          </p:nvPr>
        </p:nvSpPr>
        <p:spPr/>
        <p:txBody>
          <a:bodyPr/>
          <a:lstStyle/>
          <a:p>
            <a:fld id="{D0BE6F14-FF48-0F4F-A8AA-2E3F25371E4A}" type="slidenum">
              <a:rPr lang="en-US" smtClean="0"/>
              <a:pPr/>
              <a:t>3</a:t>
            </a:fld>
            <a:endParaRPr lang="en-US"/>
          </a:p>
        </p:txBody>
      </p:sp>
      <p:sp>
        <p:nvSpPr>
          <p:cNvPr id="4" name="Footer Placeholder 3">
            <a:extLst>
              <a:ext uri="{FF2B5EF4-FFF2-40B4-BE49-F238E27FC236}">
                <a16:creationId xmlns:a16="http://schemas.microsoft.com/office/drawing/2014/main" id="{4B809954-F288-B844-834F-5D526FEF1E4F}"/>
              </a:ext>
            </a:extLst>
          </p:cNvPr>
          <p:cNvSpPr>
            <a:spLocks noGrp="1"/>
          </p:cNvSpPr>
          <p:nvPr>
            <p:ph type="ftr" sz="quarter" idx="3"/>
          </p:nvPr>
        </p:nvSpPr>
        <p:spPr/>
        <p:txBody>
          <a:bodyPr/>
          <a:lstStyle/>
          <a:p>
            <a:r>
              <a:rPr lang="de-DE"/>
              <a:t>IBM Cloud / © 2021 IBM Corporation</a:t>
            </a:r>
            <a:endParaRPr lang="en-US" dirty="0"/>
          </a:p>
        </p:txBody>
      </p:sp>
      <p:pic>
        <p:nvPicPr>
          <p:cNvPr id="5" name="Picture 13">
            <a:extLst>
              <a:ext uri="{FF2B5EF4-FFF2-40B4-BE49-F238E27FC236}">
                <a16:creationId xmlns:a16="http://schemas.microsoft.com/office/drawing/2014/main" id="{88982872-9BD6-4C4C-A767-7E3FED09B3FC}"/>
              </a:ext>
            </a:extLst>
          </p:cNvPr>
          <p:cNvPicPr>
            <a:picLocks noChangeAspect="1"/>
          </p:cNvPicPr>
          <p:nvPr/>
        </p:nvPicPr>
        <p:blipFill>
          <a:blip r:embed="rId2"/>
          <a:stretch>
            <a:fillRect/>
          </a:stretch>
        </p:blipFill>
        <p:spPr>
          <a:xfrm>
            <a:off x="20171" y="1766835"/>
            <a:ext cx="5844988" cy="4068402"/>
          </a:xfrm>
          <a:prstGeom prst="rect">
            <a:avLst/>
          </a:prstGeom>
        </p:spPr>
      </p:pic>
      <p:pic>
        <p:nvPicPr>
          <p:cNvPr id="6" name="Picture 15">
            <a:extLst>
              <a:ext uri="{FF2B5EF4-FFF2-40B4-BE49-F238E27FC236}">
                <a16:creationId xmlns:a16="http://schemas.microsoft.com/office/drawing/2014/main" id="{C4C81D8C-D0A4-6D43-A964-7E76D9EB0BEC}"/>
              </a:ext>
            </a:extLst>
          </p:cNvPr>
          <p:cNvPicPr>
            <a:picLocks noChangeAspect="1"/>
          </p:cNvPicPr>
          <p:nvPr/>
        </p:nvPicPr>
        <p:blipFill>
          <a:blip r:embed="rId3"/>
          <a:stretch>
            <a:fillRect/>
          </a:stretch>
        </p:blipFill>
        <p:spPr>
          <a:xfrm>
            <a:off x="6160994" y="-22083"/>
            <a:ext cx="5060576" cy="3289389"/>
          </a:xfrm>
          <a:prstGeom prst="rect">
            <a:avLst/>
          </a:prstGeom>
        </p:spPr>
      </p:pic>
      <p:pic>
        <p:nvPicPr>
          <p:cNvPr id="7" name="Picture 17">
            <a:extLst>
              <a:ext uri="{FF2B5EF4-FFF2-40B4-BE49-F238E27FC236}">
                <a16:creationId xmlns:a16="http://schemas.microsoft.com/office/drawing/2014/main" id="{83AEDD0C-8067-0E42-9C94-16FE23D9CB5D}"/>
              </a:ext>
            </a:extLst>
          </p:cNvPr>
          <p:cNvPicPr>
            <a:picLocks noChangeAspect="1"/>
          </p:cNvPicPr>
          <p:nvPr/>
        </p:nvPicPr>
        <p:blipFill>
          <a:blip r:embed="rId4"/>
          <a:stretch>
            <a:fillRect/>
          </a:stretch>
        </p:blipFill>
        <p:spPr>
          <a:xfrm>
            <a:off x="6160995" y="2991163"/>
            <a:ext cx="4984375" cy="3820580"/>
          </a:xfrm>
          <a:prstGeom prst="rect">
            <a:avLst/>
          </a:prstGeom>
        </p:spPr>
      </p:pic>
      <p:sp>
        <p:nvSpPr>
          <p:cNvPr id="8" name="Right Arrow 4">
            <a:extLst>
              <a:ext uri="{FF2B5EF4-FFF2-40B4-BE49-F238E27FC236}">
                <a16:creationId xmlns:a16="http://schemas.microsoft.com/office/drawing/2014/main" id="{39072D59-3D94-FE4D-9501-F094BFCDBCE6}"/>
              </a:ext>
            </a:extLst>
          </p:cNvPr>
          <p:cNvSpPr/>
          <p:nvPr/>
        </p:nvSpPr>
        <p:spPr>
          <a:xfrm rot="-1620000">
            <a:off x="4599927" y="2342829"/>
            <a:ext cx="1865450" cy="16242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 name="Right Arrow 4">
            <a:extLst>
              <a:ext uri="{FF2B5EF4-FFF2-40B4-BE49-F238E27FC236}">
                <a16:creationId xmlns:a16="http://schemas.microsoft.com/office/drawing/2014/main" id="{54A12619-C1A8-AE40-90A3-5CB0AF48CD23}"/>
              </a:ext>
            </a:extLst>
          </p:cNvPr>
          <p:cNvSpPr/>
          <p:nvPr/>
        </p:nvSpPr>
        <p:spPr>
          <a:xfrm rot="2460000">
            <a:off x="4962997" y="5009829"/>
            <a:ext cx="1865450" cy="16242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 name="TextBox 9">
            <a:extLst>
              <a:ext uri="{FF2B5EF4-FFF2-40B4-BE49-F238E27FC236}">
                <a16:creationId xmlns:a16="http://schemas.microsoft.com/office/drawing/2014/main" id="{42B2CC41-23E1-E74B-BA0C-539C25C05FFC}"/>
              </a:ext>
            </a:extLst>
          </p:cNvPr>
          <p:cNvSpPr txBox="1"/>
          <p:nvPr/>
        </p:nvSpPr>
        <p:spPr>
          <a:xfrm>
            <a:off x="199465" y="5531224"/>
            <a:ext cx="56163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https://cloud.ibm.com/infrastructure/vmware-solutions/console/vcenters</a:t>
            </a:r>
            <a:endParaRPr lang="en-US" dirty="0"/>
          </a:p>
        </p:txBody>
      </p:sp>
    </p:spTree>
    <p:extLst>
      <p:ext uri="{BB962C8B-B14F-4D97-AF65-F5344CB8AC3E}">
        <p14:creationId xmlns:p14="http://schemas.microsoft.com/office/powerpoint/2010/main" val="40054668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D83E43-C3CA-8A40-BDC5-4021691C7AA4}"/>
              </a:ext>
            </a:extLst>
          </p:cNvPr>
          <p:cNvSpPr>
            <a:spLocks noGrp="1"/>
          </p:cNvSpPr>
          <p:nvPr>
            <p:ph type="body" sz="quarter" idx="13"/>
          </p:nvPr>
        </p:nvSpPr>
        <p:spPr/>
        <p:txBody>
          <a:bodyPr/>
          <a:lstStyle/>
          <a:p>
            <a:r>
              <a:rPr lang="en-FR" dirty="0"/>
              <a:t>VCS Cluster Information</a:t>
            </a:r>
          </a:p>
        </p:txBody>
      </p:sp>
      <p:sp>
        <p:nvSpPr>
          <p:cNvPr id="3" name="Slide Number Placeholder 2">
            <a:extLst>
              <a:ext uri="{FF2B5EF4-FFF2-40B4-BE49-F238E27FC236}">
                <a16:creationId xmlns:a16="http://schemas.microsoft.com/office/drawing/2014/main" id="{8BBDB231-31C7-6044-9477-610261A6290E}"/>
              </a:ext>
            </a:extLst>
          </p:cNvPr>
          <p:cNvSpPr>
            <a:spLocks noGrp="1"/>
          </p:cNvSpPr>
          <p:nvPr>
            <p:ph type="sldNum" sz="quarter" idx="4"/>
          </p:nvPr>
        </p:nvSpPr>
        <p:spPr/>
        <p:txBody>
          <a:bodyPr/>
          <a:lstStyle/>
          <a:p>
            <a:fld id="{D0BE6F14-FF48-0F4F-A8AA-2E3F25371E4A}" type="slidenum">
              <a:rPr lang="en-US" smtClean="0"/>
              <a:pPr/>
              <a:t>4</a:t>
            </a:fld>
            <a:endParaRPr lang="en-US"/>
          </a:p>
        </p:txBody>
      </p:sp>
      <p:sp>
        <p:nvSpPr>
          <p:cNvPr id="4" name="Footer Placeholder 3">
            <a:extLst>
              <a:ext uri="{FF2B5EF4-FFF2-40B4-BE49-F238E27FC236}">
                <a16:creationId xmlns:a16="http://schemas.microsoft.com/office/drawing/2014/main" id="{A49CDEFF-AB16-3A4A-8F8C-48C7226AF49A}"/>
              </a:ext>
            </a:extLst>
          </p:cNvPr>
          <p:cNvSpPr>
            <a:spLocks noGrp="1"/>
          </p:cNvSpPr>
          <p:nvPr>
            <p:ph type="ftr" sz="quarter" idx="3"/>
          </p:nvPr>
        </p:nvSpPr>
        <p:spPr/>
        <p:txBody>
          <a:bodyPr/>
          <a:lstStyle/>
          <a:p>
            <a:r>
              <a:rPr lang="de-DE"/>
              <a:t>IBM Cloud / © 2021 IBM Corporation</a:t>
            </a:r>
            <a:endParaRPr lang="en-US" dirty="0"/>
          </a:p>
        </p:txBody>
      </p:sp>
      <p:pic>
        <p:nvPicPr>
          <p:cNvPr id="5" name="Picture 4">
            <a:extLst>
              <a:ext uri="{FF2B5EF4-FFF2-40B4-BE49-F238E27FC236}">
                <a16:creationId xmlns:a16="http://schemas.microsoft.com/office/drawing/2014/main" id="{5A9CBD63-65C8-7140-AA53-11D0A029A3F9}"/>
              </a:ext>
            </a:extLst>
          </p:cNvPr>
          <p:cNvPicPr>
            <a:picLocks noChangeAspect="1"/>
          </p:cNvPicPr>
          <p:nvPr/>
        </p:nvPicPr>
        <p:blipFill>
          <a:blip r:embed="rId2"/>
          <a:stretch>
            <a:fillRect/>
          </a:stretch>
        </p:blipFill>
        <p:spPr>
          <a:xfrm>
            <a:off x="360505" y="1238998"/>
            <a:ext cx="9531343" cy="2995072"/>
          </a:xfrm>
          <a:prstGeom prst="rect">
            <a:avLst/>
          </a:prstGeom>
        </p:spPr>
      </p:pic>
      <p:pic>
        <p:nvPicPr>
          <p:cNvPr id="6" name="Picture 5">
            <a:extLst>
              <a:ext uri="{FF2B5EF4-FFF2-40B4-BE49-F238E27FC236}">
                <a16:creationId xmlns:a16="http://schemas.microsoft.com/office/drawing/2014/main" id="{14ED3044-8999-CA4B-B20A-C5B9E1C9637B}"/>
              </a:ext>
            </a:extLst>
          </p:cNvPr>
          <p:cNvPicPr>
            <a:picLocks noChangeAspect="1"/>
          </p:cNvPicPr>
          <p:nvPr/>
        </p:nvPicPr>
        <p:blipFill>
          <a:blip r:embed="rId3"/>
          <a:stretch>
            <a:fillRect/>
          </a:stretch>
        </p:blipFill>
        <p:spPr>
          <a:xfrm>
            <a:off x="3633348" y="3429000"/>
            <a:ext cx="8412480" cy="3342882"/>
          </a:xfrm>
          <a:prstGeom prst="rect">
            <a:avLst/>
          </a:prstGeom>
        </p:spPr>
      </p:pic>
    </p:spTree>
    <p:extLst>
      <p:ext uri="{BB962C8B-B14F-4D97-AF65-F5344CB8AC3E}">
        <p14:creationId xmlns:p14="http://schemas.microsoft.com/office/powerpoint/2010/main" val="6522460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7D6629-9416-CC47-B318-F3DED6D266FF}"/>
              </a:ext>
            </a:extLst>
          </p:cNvPr>
          <p:cNvSpPr>
            <a:spLocks noGrp="1"/>
          </p:cNvSpPr>
          <p:nvPr>
            <p:ph type="body" sz="quarter" idx="13"/>
          </p:nvPr>
        </p:nvSpPr>
        <p:spPr/>
        <p:txBody>
          <a:bodyPr/>
          <a:lstStyle/>
          <a:p>
            <a:r>
              <a:rPr lang="en-FR" dirty="0"/>
              <a:t>OpenShift Installation/Update on VCS Cluster 1/2</a:t>
            </a:r>
          </a:p>
        </p:txBody>
      </p:sp>
      <p:sp>
        <p:nvSpPr>
          <p:cNvPr id="3" name="Slide Number Placeholder 2">
            <a:extLst>
              <a:ext uri="{FF2B5EF4-FFF2-40B4-BE49-F238E27FC236}">
                <a16:creationId xmlns:a16="http://schemas.microsoft.com/office/drawing/2014/main" id="{F3E39DFF-E428-0B40-AD68-1B2BB8E63F5B}"/>
              </a:ext>
            </a:extLst>
          </p:cNvPr>
          <p:cNvSpPr>
            <a:spLocks noGrp="1"/>
          </p:cNvSpPr>
          <p:nvPr>
            <p:ph type="sldNum" sz="quarter" idx="4"/>
          </p:nvPr>
        </p:nvSpPr>
        <p:spPr/>
        <p:txBody>
          <a:bodyPr/>
          <a:lstStyle/>
          <a:p>
            <a:fld id="{D0BE6F14-FF48-0F4F-A8AA-2E3F25371E4A}" type="slidenum">
              <a:rPr lang="en-US" smtClean="0"/>
              <a:pPr/>
              <a:t>5</a:t>
            </a:fld>
            <a:endParaRPr lang="en-US"/>
          </a:p>
        </p:txBody>
      </p:sp>
      <p:sp>
        <p:nvSpPr>
          <p:cNvPr id="4" name="Footer Placeholder 3">
            <a:extLst>
              <a:ext uri="{FF2B5EF4-FFF2-40B4-BE49-F238E27FC236}">
                <a16:creationId xmlns:a16="http://schemas.microsoft.com/office/drawing/2014/main" id="{F91861D7-D2FD-2741-9D51-57BD2527B01C}"/>
              </a:ext>
            </a:extLst>
          </p:cNvPr>
          <p:cNvSpPr>
            <a:spLocks noGrp="1"/>
          </p:cNvSpPr>
          <p:nvPr>
            <p:ph type="ftr" sz="quarter" idx="3"/>
          </p:nvPr>
        </p:nvSpPr>
        <p:spPr/>
        <p:txBody>
          <a:bodyPr/>
          <a:lstStyle/>
          <a:p>
            <a:r>
              <a:rPr lang="de-DE"/>
              <a:t>IBM Cloud / © 2021 IBM Corporation</a:t>
            </a:r>
            <a:endParaRPr lang="en-US" dirty="0"/>
          </a:p>
        </p:txBody>
      </p:sp>
      <p:pic>
        <p:nvPicPr>
          <p:cNvPr id="5" name="Picture 4">
            <a:extLst>
              <a:ext uri="{FF2B5EF4-FFF2-40B4-BE49-F238E27FC236}">
                <a16:creationId xmlns:a16="http://schemas.microsoft.com/office/drawing/2014/main" id="{A82C7513-F65F-8B4D-B82F-0D646C1F0929}"/>
              </a:ext>
            </a:extLst>
          </p:cNvPr>
          <p:cNvPicPr>
            <a:picLocks noChangeAspect="1"/>
          </p:cNvPicPr>
          <p:nvPr/>
        </p:nvPicPr>
        <p:blipFill>
          <a:blip r:embed="rId2"/>
          <a:stretch>
            <a:fillRect/>
          </a:stretch>
        </p:blipFill>
        <p:spPr>
          <a:xfrm>
            <a:off x="2725692" y="3162393"/>
            <a:ext cx="5283200" cy="3111500"/>
          </a:xfrm>
          <a:prstGeom prst="rect">
            <a:avLst/>
          </a:prstGeom>
        </p:spPr>
      </p:pic>
      <p:sp>
        <p:nvSpPr>
          <p:cNvPr id="6" name="TextBox 5">
            <a:extLst>
              <a:ext uri="{FF2B5EF4-FFF2-40B4-BE49-F238E27FC236}">
                <a16:creationId xmlns:a16="http://schemas.microsoft.com/office/drawing/2014/main" id="{6715A1AE-F76E-D146-9E78-8DD1B7C3D566}"/>
              </a:ext>
            </a:extLst>
          </p:cNvPr>
          <p:cNvSpPr txBox="1"/>
          <p:nvPr/>
        </p:nvSpPr>
        <p:spPr>
          <a:xfrm>
            <a:off x="2645973" y="2164835"/>
            <a:ext cx="4248471" cy="369332"/>
          </a:xfrm>
          <a:prstGeom prst="rect">
            <a:avLst/>
          </a:prstGeom>
          <a:noFill/>
        </p:spPr>
        <p:txBody>
          <a:bodyPr wrap="none" rtlCol="0">
            <a:spAutoFit/>
          </a:bodyPr>
          <a:lstStyle/>
          <a:p>
            <a:r>
              <a:rPr lang="en-FR" dirty="0"/>
              <a:t>1. Click on Services and Add a service</a:t>
            </a:r>
          </a:p>
        </p:txBody>
      </p:sp>
      <p:sp>
        <p:nvSpPr>
          <p:cNvPr id="7" name="TextBox 6">
            <a:extLst>
              <a:ext uri="{FF2B5EF4-FFF2-40B4-BE49-F238E27FC236}">
                <a16:creationId xmlns:a16="http://schemas.microsoft.com/office/drawing/2014/main" id="{471B15E1-6635-F341-B6CC-60A1E75AE663}"/>
              </a:ext>
            </a:extLst>
          </p:cNvPr>
          <p:cNvSpPr txBox="1"/>
          <p:nvPr/>
        </p:nvSpPr>
        <p:spPr>
          <a:xfrm>
            <a:off x="8384637" y="4302889"/>
            <a:ext cx="3007233" cy="369332"/>
          </a:xfrm>
          <a:prstGeom prst="rect">
            <a:avLst/>
          </a:prstGeom>
          <a:noFill/>
        </p:spPr>
        <p:txBody>
          <a:bodyPr wrap="none" rtlCol="0">
            <a:spAutoFit/>
          </a:bodyPr>
          <a:lstStyle/>
          <a:p>
            <a:r>
              <a:rPr lang="en-FR" dirty="0"/>
              <a:t>3. Edit Configuration panel</a:t>
            </a:r>
          </a:p>
        </p:txBody>
      </p:sp>
      <p:sp>
        <p:nvSpPr>
          <p:cNvPr id="8" name="Right Arrow 7">
            <a:extLst>
              <a:ext uri="{FF2B5EF4-FFF2-40B4-BE49-F238E27FC236}">
                <a16:creationId xmlns:a16="http://schemas.microsoft.com/office/drawing/2014/main" id="{2F0464E8-7E1A-DD41-8042-950A79A21D7A}"/>
              </a:ext>
            </a:extLst>
          </p:cNvPr>
          <p:cNvSpPr/>
          <p:nvPr/>
        </p:nvSpPr>
        <p:spPr>
          <a:xfrm rot="8458711" flipV="1">
            <a:off x="7524359" y="2728711"/>
            <a:ext cx="1720556" cy="190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9" name="Picture 8">
            <a:extLst>
              <a:ext uri="{FF2B5EF4-FFF2-40B4-BE49-F238E27FC236}">
                <a16:creationId xmlns:a16="http://schemas.microsoft.com/office/drawing/2014/main" id="{74AB4404-082F-ED4C-8AD3-18035DE9DCB0}"/>
              </a:ext>
            </a:extLst>
          </p:cNvPr>
          <p:cNvPicPr>
            <a:picLocks noChangeAspect="1"/>
          </p:cNvPicPr>
          <p:nvPr/>
        </p:nvPicPr>
        <p:blipFill>
          <a:blip r:embed="rId3"/>
          <a:stretch>
            <a:fillRect/>
          </a:stretch>
        </p:blipFill>
        <p:spPr>
          <a:xfrm>
            <a:off x="443105" y="2015381"/>
            <a:ext cx="1608115" cy="1917368"/>
          </a:xfrm>
          <a:prstGeom prst="rect">
            <a:avLst/>
          </a:prstGeom>
        </p:spPr>
      </p:pic>
      <p:sp>
        <p:nvSpPr>
          <p:cNvPr id="10" name="Right Arrow 9">
            <a:extLst>
              <a:ext uri="{FF2B5EF4-FFF2-40B4-BE49-F238E27FC236}">
                <a16:creationId xmlns:a16="http://schemas.microsoft.com/office/drawing/2014/main" id="{8560AC2C-ABBB-3843-B6B0-5211E0D732EC}"/>
              </a:ext>
            </a:extLst>
          </p:cNvPr>
          <p:cNvSpPr/>
          <p:nvPr/>
        </p:nvSpPr>
        <p:spPr>
          <a:xfrm rot="8961785">
            <a:off x="949050" y="2813476"/>
            <a:ext cx="1865450" cy="162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 name="TextBox 10">
            <a:extLst>
              <a:ext uri="{FF2B5EF4-FFF2-40B4-BE49-F238E27FC236}">
                <a16:creationId xmlns:a16="http://schemas.microsoft.com/office/drawing/2014/main" id="{9EA8C162-7B6B-AC44-9BC7-F8A552034D33}"/>
              </a:ext>
            </a:extLst>
          </p:cNvPr>
          <p:cNvSpPr txBox="1"/>
          <p:nvPr/>
        </p:nvSpPr>
        <p:spPr>
          <a:xfrm>
            <a:off x="7719281" y="1830715"/>
            <a:ext cx="3268780" cy="369332"/>
          </a:xfrm>
          <a:prstGeom prst="rect">
            <a:avLst/>
          </a:prstGeom>
          <a:noFill/>
        </p:spPr>
        <p:txBody>
          <a:bodyPr wrap="none" lIns="91440" tIns="45720" rIns="91440" bIns="45720" rtlCol="0" anchor="t">
            <a:spAutoFit/>
          </a:bodyPr>
          <a:lstStyle/>
          <a:p>
            <a:r>
              <a:rPr lang="en-FR"/>
              <a:t>2. switch on OpenShift option</a:t>
            </a:r>
          </a:p>
        </p:txBody>
      </p:sp>
      <p:sp>
        <p:nvSpPr>
          <p:cNvPr id="12" name="Right Arrow 11">
            <a:extLst>
              <a:ext uri="{FF2B5EF4-FFF2-40B4-BE49-F238E27FC236}">
                <a16:creationId xmlns:a16="http://schemas.microsoft.com/office/drawing/2014/main" id="{DF005A64-BA3B-004A-A90A-9A509CAEFD32}"/>
              </a:ext>
            </a:extLst>
          </p:cNvPr>
          <p:cNvSpPr/>
          <p:nvPr/>
        </p:nvSpPr>
        <p:spPr>
          <a:xfrm rot="9279095" flipV="1">
            <a:off x="7764966" y="5117415"/>
            <a:ext cx="1720556" cy="190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32848147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4F8E35-AE04-C14F-8E67-FD0D7D0DA7CB}"/>
              </a:ext>
            </a:extLst>
          </p:cNvPr>
          <p:cNvSpPr>
            <a:spLocks noGrp="1"/>
          </p:cNvSpPr>
          <p:nvPr>
            <p:ph type="body" sz="quarter" idx="13"/>
          </p:nvPr>
        </p:nvSpPr>
        <p:spPr/>
        <p:txBody>
          <a:bodyPr/>
          <a:lstStyle/>
          <a:p>
            <a:r>
              <a:rPr lang="en-FR" dirty="0"/>
              <a:t>OpenShift Installation/Update on VCS Cluster 2/2</a:t>
            </a:r>
          </a:p>
        </p:txBody>
      </p:sp>
      <p:sp>
        <p:nvSpPr>
          <p:cNvPr id="3" name="Slide Number Placeholder 2">
            <a:extLst>
              <a:ext uri="{FF2B5EF4-FFF2-40B4-BE49-F238E27FC236}">
                <a16:creationId xmlns:a16="http://schemas.microsoft.com/office/drawing/2014/main" id="{EB18ED79-D27F-9944-AC7C-127757EFC148}"/>
              </a:ext>
            </a:extLst>
          </p:cNvPr>
          <p:cNvSpPr>
            <a:spLocks noGrp="1"/>
          </p:cNvSpPr>
          <p:nvPr>
            <p:ph type="sldNum" sz="quarter" idx="4"/>
          </p:nvPr>
        </p:nvSpPr>
        <p:spPr/>
        <p:txBody>
          <a:bodyPr/>
          <a:lstStyle/>
          <a:p>
            <a:fld id="{D0BE6F14-FF48-0F4F-A8AA-2E3F25371E4A}" type="slidenum">
              <a:rPr lang="en-US" smtClean="0"/>
              <a:pPr/>
              <a:t>6</a:t>
            </a:fld>
            <a:endParaRPr lang="en-US"/>
          </a:p>
        </p:txBody>
      </p:sp>
      <p:sp>
        <p:nvSpPr>
          <p:cNvPr id="4" name="Footer Placeholder 3">
            <a:extLst>
              <a:ext uri="{FF2B5EF4-FFF2-40B4-BE49-F238E27FC236}">
                <a16:creationId xmlns:a16="http://schemas.microsoft.com/office/drawing/2014/main" id="{AA8753FE-4E56-3B4A-BBE4-0EBB62132516}"/>
              </a:ext>
            </a:extLst>
          </p:cNvPr>
          <p:cNvSpPr>
            <a:spLocks noGrp="1"/>
          </p:cNvSpPr>
          <p:nvPr>
            <p:ph type="ftr" sz="quarter" idx="3"/>
          </p:nvPr>
        </p:nvSpPr>
        <p:spPr/>
        <p:txBody>
          <a:bodyPr/>
          <a:lstStyle/>
          <a:p>
            <a:r>
              <a:rPr lang="de-DE"/>
              <a:t>IBM Cloud / © 2021 IBM Corporation</a:t>
            </a:r>
            <a:endParaRPr lang="en-US" dirty="0"/>
          </a:p>
        </p:txBody>
      </p:sp>
      <p:sp>
        <p:nvSpPr>
          <p:cNvPr id="5" name="Right Arrow 4">
            <a:extLst>
              <a:ext uri="{FF2B5EF4-FFF2-40B4-BE49-F238E27FC236}">
                <a16:creationId xmlns:a16="http://schemas.microsoft.com/office/drawing/2014/main" id="{75B2E6F6-7AC4-2043-93D1-0873DA168390}"/>
              </a:ext>
            </a:extLst>
          </p:cNvPr>
          <p:cNvSpPr/>
          <p:nvPr/>
        </p:nvSpPr>
        <p:spPr>
          <a:xfrm rot="10374018">
            <a:off x="3879587" y="2915046"/>
            <a:ext cx="1263368" cy="288985"/>
          </a:xfrm>
          <a:prstGeom prst="rightArrow">
            <a:avLst>
              <a:gd name="adj1" fmla="val 3232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TextBox 5">
            <a:extLst>
              <a:ext uri="{FF2B5EF4-FFF2-40B4-BE49-F238E27FC236}">
                <a16:creationId xmlns:a16="http://schemas.microsoft.com/office/drawing/2014/main" id="{53EBF448-A9F3-8C4F-878E-0C23CC215E39}"/>
              </a:ext>
            </a:extLst>
          </p:cNvPr>
          <p:cNvSpPr txBox="1"/>
          <p:nvPr/>
        </p:nvSpPr>
        <p:spPr>
          <a:xfrm>
            <a:off x="5155971" y="2727976"/>
            <a:ext cx="5459700" cy="369332"/>
          </a:xfrm>
          <a:prstGeom prst="rect">
            <a:avLst/>
          </a:prstGeom>
          <a:noFill/>
        </p:spPr>
        <p:txBody>
          <a:bodyPr wrap="none" rtlCol="0">
            <a:spAutoFit/>
          </a:bodyPr>
          <a:lstStyle/>
          <a:p>
            <a:r>
              <a:rPr lang="en-FR" dirty="0"/>
              <a:t>1. Choose either management or workload cluster</a:t>
            </a:r>
          </a:p>
        </p:txBody>
      </p:sp>
      <p:sp>
        <p:nvSpPr>
          <p:cNvPr id="7" name="TextBox 6">
            <a:extLst>
              <a:ext uri="{FF2B5EF4-FFF2-40B4-BE49-F238E27FC236}">
                <a16:creationId xmlns:a16="http://schemas.microsoft.com/office/drawing/2014/main" id="{AC3056B5-79C1-7241-8234-86CFACEB2772}"/>
              </a:ext>
            </a:extLst>
          </p:cNvPr>
          <p:cNvSpPr txBox="1"/>
          <p:nvPr/>
        </p:nvSpPr>
        <p:spPr>
          <a:xfrm>
            <a:off x="5791613" y="3841749"/>
            <a:ext cx="5471754" cy="646331"/>
          </a:xfrm>
          <a:prstGeom prst="rect">
            <a:avLst/>
          </a:prstGeom>
          <a:noFill/>
        </p:spPr>
        <p:txBody>
          <a:bodyPr wrap="none" rtlCol="0">
            <a:spAutoFit/>
          </a:bodyPr>
          <a:lstStyle/>
          <a:p>
            <a:r>
              <a:rPr lang="en-FR" dirty="0"/>
              <a:t>2. Paste your pull secret (*) </a:t>
            </a:r>
          </a:p>
          <a:p>
            <a:r>
              <a:rPr lang="en-FR" dirty="0"/>
              <a:t>cf. following slides, how to retrieve your pull secret</a:t>
            </a:r>
          </a:p>
        </p:txBody>
      </p:sp>
      <p:sp>
        <p:nvSpPr>
          <p:cNvPr id="8" name="TextBox 7">
            <a:extLst>
              <a:ext uri="{FF2B5EF4-FFF2-40B4-BE49-F238E27FC236}">
                <a16:creationId xmlns:a16="http://schemas.microsoft.com/office/drawing/2014/main" id="{D1D3118E-366D-B949-A52D-FE3DE7E60F56}"/>
              </a:ext>
            </a:extLst>
          </p:cNvPr>
          <p:cNvSpPr txBox="1"/>
          <p:nvPr/>
        </p:nvSpPr>
        <p:spPr>
          <a:xfrm>
            <a:off x="4945977" y="5051170"/>
            <a:ext cx="4638386" cy="369332"/>
          </a:xfrm>
          <a:prstGeom prst="rect">
            <a:avLst/>
          </a:prstGeom>
          <a:noFill/>
        </p:spPr>
        <p:txBody>
          <a:bodyPr wrap="none" rtlCol="0">
            <a:spAutoFit/>
          </a:bodyPr>
          <a:lstStyle/>
          <a:p>
            <a:r>
              <a:rPr lang="en-FR" dirty="0"/>
              <a:t>3. Save &amp; Deploy your VCS cluster as usual</a:t>
            </a:r>
          </a:p>
        </p:txBody>
      </p:sp>
      <p:pic>
        <p:nvPicPr>
          <p:cNvPr id="9" name="Picture 8">
            <a:extLst>
              <a:ext uri="{FF2B5EF4-FFF2-40B4-BE49-F238E27FC236}">
                <a16:creationId xmlns:a16="http://schemas.microsoft.com/office/drawing/2014/main" id="{3E8DC9AF-5A5F-EB46-8B60-A2B122637F89}"/>
              </a:ext>
            </a:extLst>
          </p:cNvPr>
          <p:cNvPicPr>
            <a:picLocks noChangeAspect="1"/>
          </p:cNvPicPr>
          <p:nvPr/>
        </p:nvPicPr>
        <p:blipFill>
          <a:blip r:embed="rId2"/>
          <a:stretch>
            <a:fillRect/>
          </a:stretch>
        </p:blipFill>
        <p:spPr>
          <a:xfrm>
            <a:off x="701528" y="1745251"/>
            <a:ext cx="3172629" cy="3995530"/>
          </a:xfrm>
          <a:prstGeom prst="rect">
            <a:avLst/>
          </a:prstGeom>
        </p:spPr>
      </p:pic>
      <p:sp>
        <p:nvSpPr>
          <p:cNvPr id="10" name="Right Arrow 9">
            <a:extLst>
              <a:ext uri="{FF2B5EF4-FFF2-40B4-BE49-F238E27FC236}">
                <a16:creationId xmlns:a16="http://schemas.microsoft.com/office/drawing/2014/main" id="{A64E1D64-C713-0946-8019-A96D30F15E85}"/>
              </a:ext>
            </a:extLst>
          </p:cNvPr>
          <p:cNvSpPr/>
          <p:nvPr/>
        </p:nvSpPr>
        <p:spPr>
          <a:xfrm rot="10354952">
            <a:off x="2639227" y="4189320"/>
            <a:ext cx="2984122" cy="225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 name="Right Arrow 10">
            <a:extLst>
              <a:ext uri="{FF2B5EF4-FFF2-40B4-BE49-F238E27FC236}">
                <a16:creationId xmlns:a16="http://schemas.microsoft.com/office/drawing/2014/main" id="{748A2C10-2AFB-2842-A288-4963CF3A18CC}"/>
              </a:ext>
            </a:extLst>
          </p:cNvPr>
          <p:cNvSpPr/>
          <p:nvPr/>
        </p:nvSpPr>
        <p:spPr>
          <a:xfrm rot="10354952">
            <a:off x="2986159" y="5374301"/>
            <a:ext cx="1955109" cy="199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2" name="TextBox 11">
            <a:extLst>
              <a:ext uri="{FF2B5EF4-FFF2-40B4-BE49-F238E27FC236}">
                <a16:creationId xmlns:a16="http://schemas.microsoft.com/office/drawing/2014/main" id="{2EBDF059-CCDC-3F44-BC99-7E20DB5AB76F}"/>
              </a:ext>
            </a:extLst>
          </p:cNvPr>
          <p:cNvSpPr txBox="1"/>
          <p:nvPr/>
        </p:nvSpPr>
        <p:spPr>
          <a:xfrm>
            <a:off x="4942102" y="1181310"/>
            <a:ext cx="6617193" cy="369332"/>
          </a:xfrm>
          <a:prstGeom prst="rect">
            <a:avLst/>
          </a:prstGeom>
          <a:noFill/>
        </p:spPr>
        <p:txBody>
          <a:bodyPr wrap="square" lIns="91440" tIns="45720" rIns="91440" bIns="45720" rtlCol="0" anchor="t">
            <a:spAutoFit/>
          </a:bodyPr>
          <a:lstStyle/>
          <a:p>
            <a:r>
              <a:rPr lang="en-FR" dirty="0"/>
              <a:t>(*) Pull Secret = Red Hat </a:t>
            </a:r>
            <a:r>
              <a:rPr lang="en-FR"/>
              <a:t>OpenShift</a:t>
            </a:r>
            <a:r>
              <a:rPr lang="en-FR" dirty="0"/>
              <a:t> Subscription</a:t>
            </a:r>
          </a:p>
        </p:txBody>
      </p:sp>
    </p:spTree>
    <p:extLst>
      <p:ext uri="{BB962C8B-B14F-4D97-AF65-F5344CB8AC3E}">
        <p14:creationId xmlns:p14="http://schemas.microsoft.com/office/powerpoint/2010/main" val="8400839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48CFA3-601C-6C48-BADB-235AC7D1A5EC}"/>
              </a:ext>
            </a:extLst>
          </p:cNvPr>
          <p:cNvSpPr>
            <a:spLocks noGrp="1"/>
          </p:cNvSpPr>
          <p:nvPr>
            <p:ph type="body" sz="quarter" idx="13"/>
          </p:nvPr>
        </p:nvSpPr>
        <p:spPr/>
        <p:txBody>
          <a:bodyPr/>
          <a:lstStyle/>
          <a:p>
            <a:r>
              <a:rPr lang="en-FR" dirty="0"/>
              <a:t>Retrieve your OpenShift subscription to pass into the Pull Secret</a:t>
            </a:r>
          </a:p>
        </p:txBody>
      </p:sp>
      <p:sp>
        <p:nvSpPr>
          <p:cNvPr id="3" name="Slide Number Placeholder 2">
            <a:extLst>
              <a:ext uri="{FF2B5EF4-FFF2-40B4-BE49-F238E27FC236}">
                <a16:creationId xmlns:a16="http://schemas.microsoft.com/office/drawing/2014/main" id="{FC6C6F61-5B64-DD42-ADFC-60D79CA9DF6F}"/>
              </a:ext>
            </a:extLst>
          </p:cNvPr>
          <p:cNvSpPr>
            <a:spLocks noGrp="1"/>
          </p:cNvSpPr>
          <p:nvPr>
            <p:ph type="sldNum" sz="quarter" idx="4"/>
          </p:nvPr>
        </p:nvSpPr>
        <p:spPr/>
        <p:txBody>
          <a:bodyPr/>
          <a:lstStyle/>
          <a:p>
            <a:fld id="{D0BE6F14-FF48-0F4F-A8AA-2E3F25371E4A}" type="slidenum">
              <a:rPr lang="en-US" smtClean="0"/>
              <a:pPr/>
              <a:t>7</a:t>
            </a:fld>
            <a:endParaRPr lang="en-US"/>
          </a:p>
        </p:txBody>
      </p:sp>
      <p:sp>
        <p:nvSpPr>
          <p:cNvPr id="4" name="Footer Placeholder 3">
            <a:extLst>
              <a:ext uri="{FF2B5EF4-FFF2-40B4-BE49-F238E27FC236}">
                <a16:creationId xmlns:a16="http://schemas.microsoft.com/office/drawing/2014/main" id="{01DFCF18-9E6A-8C41-B274-49349B90A7D3}"/>
              </a:ext>
            </a:extLst>
          </p:cNvPr>
          <p:cNvSpPr>
            <a:spLocks noGrp="1"/>
          </p:cNvSpPr>
          <p:nvPr>
            <p:ph type="ftr" sz="quarter" idx="3"/>
          </p:nvPr>
        </p:nvSpPr>
        <p:spPr/>
        <p:txBody>
          <a:bodyPr/>
          <a:lstStyle/>
          <a:p>
            <a:r>
              <a:rPr lang="de-DE"/>
              <a:t>IBM Cloud / © 2021 IBM Corporation</a:t>
            </a:r>
            <a:endParaRPr lang="en-US" dirty="0"/>
          </a:p>
        </p:txBody>
      </p:sp>
      <p:sp>
        <p:nvSpPr>
          <p:cNvPr id="5" name="TextBox 4">
            <a:extLst>
              <a:ext uri="{FF2B5EF4-FFF2-40B4-BE49-F238E27FC236}">
                <a16:creationId xmlns:a16="http://schemas.microsoft.com/office/drawing/2014/main" id="{390E1F12-F2BF-7840-8090-4C505ED87B6A}"/>
              </a:ext>
            </a:extLst>
          </p:cNvPr>
          <p:cNvSpPr txBox="1"/>
          <p:nvPr/>
        </p:nvSpPr>
        <p:spPr>
          <a:xfrm>
            <a:off x="2629903" y="5996416"/>
            <a:ext cx="3954929" cy="369332"/>
          </a:xfrm>
          <a:prstGeom prst="rect">
            <a:avLst/>
          </a:prstGeom>
          <a:noFill/>
        </p:spPr>
        <p:txBody>
          <a:bodyPr wrap="none" lIns="91440" tIns="45720" rIns="91440" bIns="45720" rtlCol="0" anchor="t">
            <a:spAutoFit/>
          </a:bodyPr>
          <a:lstStyle/>
          <a:p>
            <a:r>
              <a:rPr lang="en-GB" dirty="0">
                <a:ea typeface="+mn-lt"/>
                <a:cs typeface="+mn-lt"/>
                <a:hlinkClick r:id="rId2"/>
              </a:rPr>
              <a:t>https://console.redhat.com/openshift</a:t>
            </a:r>
            <a:endParaRPr lang="en-US" dirty="0"/>
          </a:p>
        </p:txBody>
      </p:sp>
      <p:pic>
        <p:nvPicPr>
          <p:cNvPr id="6" name="Picture 9">
            <a:extLst>
              <a:ext uri="{FF2B5EF4-FFF2-40B4-BE49-F238E27FC236}">
                <a16:creationId xmlns:a16="http://schemas.microsoft.com/office/drawing/2014/main" id="{B4B98921-46C2-F74C-B2D9-6203E083AC3F}"/>
              </a:ext>
            </a:extLst>
          </p:cNvPr>
          <p:cNvPicPr>
            <a:picLocks noChangeAspect="1"/>
          </p:cNvPicPr>
          <p:nvPr/>
        </p:nvPicPr>
        <p:blipFill>
          <a:blip r:embed="rId3"/>
          <a:stretch>
            <a:fillRect/>
          </a:stretch>
        </p:blipFill>
        <p:spPr>
          <a:xfrm>
            <a:off x="254001" y="1138026"/>
            <a:ext cx="7699374" cy="5043056"/>
          </a:xfrm>
          <a:prstGeom prst="rect">
            <a:avLst/>
          </a:prstGeom>
        </p:spPr>
      </p:pic>
      <p:sp>
        <p:nvSpPr>
          <p:cNvPr id="7" name="TextBox 6">
            <a:extLst>
              <a:ext uri="{FF2B5EF4-FFF2-40B4-BE49-F238E27FC236}">
                <a16:creationId xmlns:a16="http://schemas.microsoft.com/office/drawing/2014/main" id="{A9A26EEA-F1C6-1B4A-B3D7-C9DF6597899A}"/>
              </a:ext>
            </a:extLst>
          </p:cNvPr>
          <p:cNvSpPr txBox="1"/>
          <p:nvPr/>
        </p:nvSpPr>
        <p:spPr>
          <a:xfrm>
            <a:off x="8047447" y="2233478"/>
            <a:ext cx="3890552" cy="1886991"/>
          </a:xfrm>
          <a:prstGeom prst="rect">
            <a:avLst/>
          </a:prstGeom>
          <a:noFill/>
        </p:spPr>
        <p:txBody>
          <a:bodyPr wrap="none" lIns="91440" tIns="45720" rIns="91440" bIns="45720" rtlCol="0" anchor="t">
            <a:spAutoFit/>
          </a:bodyPr>
          <a:lstStyle/>
          <a:p>
            <a:pPr>
              <a:lnSpc>
                <a:spcPct val="150000"/>
              </a:lnSpc>
            </a:pPr>
            <a:r>
              <a:rPr lang="en-US" sz="2000" dirty="0">
                <a:ea typeface="+mn-lt"/>
                <a:cs typeface="+mn-lt"/>
              </a:rPr>
              <a:t>1. Log into your </a:t>
            </a:r>
            <a:r>
              <a:rPr lang="en-US" sz="2000" dirty="0" err="1">
                <a:ea typeface="+mn-lt"/>
                <a:cs typeface="+mn-lt"/>
              </a:rPr>
              <a:t>Redhat</a:t>
            </a:r>
            <a:r>
              <a:rPr lang="en-US" sz="2000" dirty="0">
                <a:ea typeface="+mn-lt"/>
                <a:cs typeface="+mn-lt"/>
              </a:rPr>
              <a:t> account</a:t>
            </a:r>
            <a:endParaRPr lang="en-US" sz="2000" dirty="0"/>
          </a:p>
          <a:p>
            <a:pPr>
              <a:lnSpc>
                <a:spcPct val="150000"/>
              </a:lnSpc>
            </a:pPr>
            <a:r>
              <a:rPr lang="en-US" sz="2000" dirty="0"/>
              <a:t>2. Select Downloads</a:t>
            </a:r>
          </a:p>
          <a:p>
            <a:pPr>
              <a:lnSpc>
                <a:spcPct val="150000"/>
              </a:lnSpc>
            </a:pPr>
            <a:r>
              <a:rPr lang="en-FR" sz="2000" dirty="0"/>
              <a:t>3. Scroll down</a:t>
            </a:r>
            <a:endParaRPr lang="en-US" sz="2000" dirty="0"/>
          </a:p>
          <a:p>
            <a:pPr>
              <a:lnSpc>
                <a:spcPct val="150000"/>
              </a:lnSpc>
            </a:pPr>
            <a:r>
              <a:rPr lang="en-FR" sz="2000" dirty="0"/>
              <a:t>4. Retrieve your Pull Secret</a:t>
            </a:r>
          </a:p>
        </p:txBody>
      </p:sp>
    </p:spTree>
    <p:extLst>
      <p:ext uri="{BB962C8B-B14F-4D97-AF65-F5344CB8AC3E}">
        <p14:creationId xmlns:p14="http://schemas.microsoft.com/office/powerpoint/2010/main" val="315970298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61A988-A649-DA45-99D1-C95FC4B684A6}"/>
              </a:ext>
            </a:extLst>
          </p:cNvPr>
          <p:cNvSpPr>
            <a:spLocks noGrp="1"/>
          </p:cNvSpPr>
          <p:nvPr>
            <p:ph type="body" sz="quarter" idx="13"/>
          </p:nvPr>
        </p:nvSpPr>
        <p:spPr/>
        <p:txBody>
          <a:bodyPr/>
          <a:lstStyle/>
          <a:p>
            <a:r>
              <a:rPr lang="en-FR" dirty="0"/>
              <a:t>Email confirmation: OpenShift is ready to use </a:t>
            </a:r>
            <a:endParaRPr lang="en-US" dirty="0"/>
          </a:p>
        </p:txBody>
      </p:sp>
      <p:sp>
        <p:nvSpPr>
          <p:cNvPr id="3" name="Slide Number Placeholder 2">
            <a:extLst>
              <a:ext uri="{FF2B5EF4-FFF2-40B4-BE49-F238E27FC236}">
                <a16:creationId xmlns:a16="http://schemas.microsoft.com/office/drawing/2014/main" id="{6E8C1671-695A-B14A-96CD-9C38FB5EF57E}"/>
              </a:ext>
            </a:extLst>
          </p:cNvPr>
          <p:cNvSpPr>
            <a:spLocks noGrp="1"/>
          </p:cNvSpPr>
          <p:nvPr>
            <p:ph type="sldNum" sz="quarter" idx="4"/>
          </p:nvPr>
        </p:nvSpPr>
        <p:spPr/>
        <p:txBody>
          <a:bodyPr/>
          <a:lstStyle/>
          <a:p>
            <a:fld id="{D0BE6F14-FF48-0F4F-A8AA-2E3F25371E4A}" type="slidenum">
              <a:rPr lang="en-US" smtClean="0"/>
              <a:pPr/>
              <a:t>8</a:t>
            </a:fld>
            <a:endParaRPr lang="en-US"/>
          </a:p>
        </p:txBody>
      </p:sp>
      <p:sp>
        <p:nvSpPr>
          <p:cNvPr id="4" name="Footer Placeholder 3">
            <a:extLst>
              <a:ext uri="{FF2B5EF4-FFF2-40B4-BE49-F238E27FC236}">
                <a16:creationId xmlns:a16="http://schemas.microsoft.com/office/drawing/2014/main" id="{4EC83387-84EF-BC43-881A-C99E4E629A60}"/>
              </a:ext>
            </a:extLst>
          </p:cNvPr>
          <p:cNvSpPr>
            <a:spLocks noGrp="1"/>
          </p:cNvSpPr>
          <p:nvPr>
            <p:ph type="ftr" sz="quarter" idx="3"/>
          </p:nvPr>
        </p:nvSpPr>
        <p:spPr/>
        <p:txBody>
          <a:bodyPr/>
          <a:lstStyle/>
          <a:p>
            <a:r>
              <a:rPr lang="de-DE"/>
              <a:t>IBM Cloud / © 2021 IBM Corporation</a:t>
            </a:r>
            <a:endParaRPr lang="en-US" dirty="0"/>
          </a:p>
        </p:txBody>
      </p:sp>
      <p:pic>
        <p:nvPicPr>
          <p:cNvPr id="5" name="Picture 3">
            <a:extLst>
              <a:ext uri="{FF2B5EF4-FFF2-40B4-BE49-F238E27FC236}">
                <a16:creationId xmlns:a16="http://schemas.microsoft.com/office/drawing/2014/main" id="{65510202-583D-5E4D-B1E7-9B437CB336AA}"/>
              </a:ext>
            </a:extLst>
          </p:cNvPr>
          <p:cNvPicPr>
            <a:picLocks noChangeAspect="1"/>
          </p:cNvPicPr>
          <p:nvPr/>
        </p:nvPicPr>
        <p:blipFill>
          <a:blip r:embed="rId2"/>
          <a:stretch>
            <a:fillRect/>
          </a:stretch>
        </p:blipFill>
        <p:spPr>
          <a:xfrm>
            <a:off x="6142616" y="1389218"/>
            <a:ext cx="5904753" cy="4240630"/>
          </a:xfrm>
          <a:prstGeom prst="rect">
            <a:avLst/>
          </a:prstGeom>
          <a:ln>
            <a:solidFill>
              <a:schemeClr val="accent4"/>
            </a:solidFill>
          </a:ln>
          <a:effectLst>
            <a:outerShdw blurRad="50800" dist="38100" dir="2700000" algn="tl" rotWithShape="0">
              <a:prstClr val="black">
                <a:alpha val="40000"/>
              </a:prstClr>
            </a:outerShdw>
          </a:effectLst>
        </p:spPr>
      </p:pic>
      <p:pic>
        <p:nvPicPr>
          <p:cNvPr id="6" name="Picture 3">
            <a:extLst>
              <a:ext uri="{FF2B5EF4-FFF2-40B4-BE49-F238E27FC236}">
                <a16:creationId xmlns:a16="http://schemas.microsoft.com/office/drawing/2014/main" id="{9F7DDC0C-2CDA-BD40-9EF2-C5DED8E5B3F5}"/>
              </a:ext>
            </a:extLst>
          </p:cNvPr>
          <p:cNvPicPr>
            <a:picLocks noChangeAspect="1"/>
          </p:cNvPicPr>
          <p:nvPr/>
        </p:nvPicPr>
        <p:blipFill>
          <a:blip r:embed="rId3"/>
          <a:stretch>
            <a:fillRect/>
          </a:stretch>
        </p:blipFill>
        <p:spPr>
          <a:xfrm>
            <a:off x="254001" y="1390904"/>
            <a:ext cx="5531223" cy="4246523"/>
          </a:xfrm>
          <a:prstGeom prst="rect">
            <a:avLst/>
          </a:prstGeom>
          <a:ln>
            <a:solidFill>
              <a:schemeClr val="accent4"/>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582076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3CBC80-88A7-F248-A232-0950D6C49815}"/>
              </a:ext>
            </a:extLst>
          </p:cNvPr>
          <p:cNvSpPr>
            <a:spLocks noGrp="1"/>
          </p:cNvSpPr>
          <p:nvPr>
            <p:ph type="body" sz="quarter" idx="13"/>
          </p:nvPr>
        </p:nvSpPr>
        <p:spPr/>
        <p:txBody>
          <a:bodyPr/>
          <a:lstStyle/>
          <a:p>
            <a:r>
              <a:rPr lang="en-FR" dirty="0"/>
              <a:t>After installation, Service appears in the list of Services</a:t>
            </a:r>
          </a:p>
        </p:txBody>
      </p:sp>
      <p:sp>
        <p:nvSpPr>
          <p:cNvPr id="3" name="Slide Number Placeholder 2">
            <a:extLst>
              <a:ext uri="{FF2B5EF4-FFF2-40B4-BE49-F238E27FC236}">
                <a16:creationId xmlns:a16="http://schemas.microsoft.com/office/drawing/2014/main" id="{4525D7A3-492F-7241-83BB-25A8E9B6B516}"/>
              </a:ext>
            </a:extLst>
          </p:cNvPr>
          <p:cNvSpPr>
            <a:spLocks noGrp="1"/>
          </p:cNvSpPr>
          <p:nvPr>
            <p:ph type="sldNum" sz="quarter" idx="4"/>
          </p:nvPr>
        </p:nvSpPr>
        <p:spPr/>
        <p:txBody>
          <a:bodyPr/>
          <a:lstStyle/>
          <a:p>
            <a:fld id="{D0BE6F14-FF48-0F4F-A8AA-2E3F25371E4A}" type="slidenum">
              <a:rPr lang="en-US" smtClean="0"/>
              <a:pPr/>
              <a:t>9</a:t>
            </a:fld>
            <a:endParaRPr lang="en-US"/>
          </a:p>
        </p:txBody>
      </p:sp>
      <p:sp>
        <p:nvSpPr>
          <p:cNvPr id="4" name="Footer Placeholder 3">
            <a:extLst>
              <a:ext uri="{FF2B5EF4-FFF2-40B4-BE49-F238E27FC236}">
                <a16:creationId xmlns:a16="http://schemas.microsoft.com/office/drawing/2014/main" id="{032E0BDB-0B36-8B48-808D-71AD8BBA7247}"/>
              </a:ext>
            </a:extLst>
          </p:cNvPr>
          <p:cNvSpPr>
            <a:spLocks noGrp="1"/>
          </p:cNvSpPr>
          <p:nvPr>
            <p:ph type="ftr" sz="quarter" idx="3"/>
          </p:nvPr>
        </p:nvSpPr>
        <p:spPr/>
        <p:txBody>
          <a:bodyPr/>
          <a:lstStyle/>
          <a:p>
            <a:r>
              <a:rPr lang="de-DE"/>
              <a:t>IBM Cloud / © 2021 IBM Corporation</a:t>
            </a:r>
            <a:endParaRPr lang="en-US" dirty="0"/>
          </a:p>
        </p:txBody>
      </p:sp>
      <p:pic>
        <p:nvPicPr>
          <p:cNvPr id="5" name="Picture 4">
            <a:extLst>
              <a:ext uri="{FF2B5EF4-FFF2-40B4-BE49-F238E27FC236}">
                <a16:creationId xmlns:a16="http://schemas.microsoft.com/office/drawing/2014/main" id="{9DD41C1C-809F-8846-8C49-6DB2D2A81CCA}"/>
              </a:ext>
            </a:extLst>
          </p:cNvPr>
          <p:cNvPicPr>
            <a:picLocks noChangeAspect="1"/>
          </p:cNvPicPr>
          <p:nvPr/>
        </p:nvPicPr>
        <p:blipFill>
          <a:blip r:embed="rId2"/>
          <a:stretch>
            <a:fillRect/>
          </a:stretch>
        </p:blipFill>
        <p:spPr>
          <a:xfrm>
            <a:off x="-180975" y="789710"/>
            <a:ext cx="10801350" cy="5946020"/>
          </a:xfrm>
          <a:prstGeom prst="rect">
            <a:avLst/>
          </a:prstGeom>
        </p:spPr>
      </p:pic>
    </p:spTree>
    <p:extLst>
      <p:ext uri="{BB962C8B-B14F-4D97-AF65-F5344CB8AC3E}">
        <p14:creationId xmlns:p14="http://schemas.microsoft.com/office/powerpoint/2010/main" val="1601164360"/>
      </p:ext>
    </p:extLst>
  </p:cSld>
  <p:clrMapOvr>
    <a:masterClrMapping/>
  </p:clrMapOvr>
  <p:transition spd="med"/>
</p:sld>
</file>

<file path=ppt/theme/theme1.xml><?xml version="1.0" encoding="utf-8"?>
<a:theme xmlns:a="http://schemas.openxmlformats.org/drawingml/2006/main" name="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32" row="15">
    <wetp:webextensionref xmlns:r="http://schemas.openxmlformats.org/officeDocument/2006/relationships" r:id="rId1"/>
  </wetp:taskpane>
  <wetp:taskpane dockstate="right" visibility="0" width="438" row="1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514272E2-1F33-423D-A626-14222765C60F}">
  <we:reference id="wa104178141" version="3.10.0.52" store="en-US" storeType="OMEX"/>
  <we:alternateReferences>
    <we:reference id="wa104178141" version="3.10.0.52"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FE887AA-3C91-4998-B31B-B2EA7E0811E1}">
  <we:reference id="wa104380375" version="1.0.4.0" store="en-US" storeType="OMEX"/>
  <we:alternateReferences>
    <we:reference id="WA104380375" version="1.0.4.0" store="WA10438037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27964</TotalTime>
  <Words>735</Words>
  <Application>Microsoft Macintosh PowerPoint</Application>
  <PresentationFormat>Widescreen</PresentationFormat>
  <Paragraphs>105</Paragraphs>
  <Slides>23</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.AppleSystemUIFont</vt:lpstr>
      <vt:lpstr>Arial</vt:lpstr>
      <vt:lpstr>Calibri</vt:lpstr>
      <vt:lpstr>Helvetica</vt:lpstr>
      <vt:lpstr>IBM Plex Sans</vt:lpstr>
      <vt:lpstr>IBM Cloud 2017</vt:lpstr>
      <vt:lpstr>5_wht_background_2017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LC</dc:creator>
  <cp:lastModifiedBy>Vann Lam</cp:lastModifiedBy>
  <cp:revision>549</cp:revision>
  <cp:lastPrinted>2018-10-15T07:28:01Z</cp:lastPrinted>
  <dcterms:created xsi:type="dcterms:W3CDTF">2018-10-09T14:19:59Z</dcterms:created>
  <dcterms:modified xsi:type="dcterms:W3CDTF">2022-01-21T15:10:26Z</dcterms:modified>
</cp:coreProperties>
</file>